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Lst>
  <p:notesMasterIdLst>
    <p:notesMasterId r:id="rId54"/>
  </p:notesMasterIdLst>
  <p:sldIdLst>
    <p:sldId id="256" r:id="rId3"/>
    <p:sldId id="258" r:id="rId4"/>
    <p:sldId id="432" r:id="rId5"/>
    <p:sldId id="433" r:id="rId6"/>
    <p:sldId id="269" r:id="rId7"/>
    <p:sldId id="264" r:id="rId8"/>
    <p:sldId id="265" r:id="rId9"/>
    <p:sldId id="268" r:id="rId10"/>
    <p:sldId id="281" r:id="rId11"/>
    <p:sldId id="270" r:id="rId12"/>
    <p:sldId id="275" r:id="rId13"/>
    <p:sldId id="276" r:id="rId14"/>
    <p:sldId id="278" r:id="rId15"/>
    <p:sldId id="277" r:id="rId16"/>
    <p:sldId id="282" r:id="rId17"/>
    <p:sldId id="292" r:id="rId18"/>
    <p:sldId id="444" r:id="rId19"/>
    <p:sldId id="289" r:id="rId20"/>
    <p:sldId id="301" r:id="rId21"/>
    <p:sldId id="302" r:id="rId22"/>
    <p:sldId id="303" r:id="rId23"/>
    <p:sldId id="266" r:id="rId24"/>
    <p:sldId id="257" r:id="rId25"/>
    <p:sldId id="440" r:id="rId26"/>
    <p:sldId id="274" r:id="rId27"/>
    <p:sldId id="286" r:id="rId28"/>
    <p:sldId id="446" r:id="rId29"/>
    <p:sldId id="445" r:id="rId30"/>
    <p:sldId id="279" r:id="rId31"/>
    <p:sldId id="283" r:id="rId32"/>
    <p:sldId id="284" r:id="rId33"/>
    <p:sldId id="442" r:id="rId34"/>
    <p:sldId id="447" r:id="rId35"/>
    <p:sldId id="441" r:id="rId36"/>
    <p:sldId id="290" r:id="rId37"/>
    <p:sldId id="307" r:id="rId38"/>
    <p:sldId id="434" r:id="rId39"/>
    <p:sldId id="430" r:id="rId40"/>
    <p:sldId id="308" r:id="rId41"/>
    <p:sldId id="309" r:id="rId42"/>
    <p:sldId id="448" r:id="rId43"/>
    <p:sldId id="449" r:id="rId44"/>
    <p:sldId id="451" r:id="rId45"/>
    <p:sldId id="450" r:id="rId46"/>
    <p:sldId id="452" r:id="rId47"/>
    <p:sldId id="453" r:id="rId48"/>
    <p:sldId id="454" r:id="rId49"/>
    <p:sldId id="455" r:id="rId50"/>
    <p:sldId id="456" r:id="rId51"/>
    <p:sldId id="287" r:id="rId52"/>
    <p:sldId id="272"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236088-8174-492C-BBD5-0B5B7A6E6BBA}" v="42" dt="2020-01-20T22:29:22.6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27" autoAdjust="0"/>
    <p:restoredTop sz="56865" autoAdjust="0"/>
  </p:normalViewPr>
  <p:slideViewPr>
    <p:cSldViewPr snapToGrid="0">
      <p:cViewPr varScale="1">
        <p:scale>
          <a:sx n="64" d="100"/>
          <a:sy n="64" d="100"/>
        </p:scale>
        <p:origin x="108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ustin Ewers" userId="d41650f2ecc4afe6" providerId="LiveId" clId="{378E9428-699C-4EF3-8EFF-1E1253BC1788}"/>
    <pc:docChg chg="custSel addSld delSld modSld sldOrd">
      <pc:chgData name="Dustin Ewers" userId="d41650f2ecc4afe6" providerId="LiveId" clId="{378E9428-699C-4EF3-8EFF-1E1253BC1788}" dt="2019-04-28T14:42:49.564" v="1650" actId="20577"/>
      <pc:docMkLst>
        <pc:docMk/>
      </pc:docMkLst>
      <pc:sldChg chg="addSp delSp modSp">
        <pc:chgData name="Dustin Ewers" userId="d41650f2ecc4afe6" providerId="LiveId" clId="{378E9428-699C-4EF3-8EFF-1E1253BC1788}" dt="2019-04-28T06:31:01.465" v="117" actId="20577"/>
        <pc:sldMkLst>
          <pc:docMk/>
          <pc:sldMk cId="109857222" sldId="256"/>
        </pc:sldMkLst>
        <pc:spChg chg="mod">
          <ac:chgData name="Dustin Ewers" userId="d41650f2ecc4afe6" providerId="LiveId" clId="{378E9428-699C-4EF3-8EFF-1E1253BC1788}" dt="2019-04-28T06:31:01.465" v="117" actId="20577"/>
          <ac:spMkLst>
            <pc:docMk/>
            <pc:sldMk cId="109857222" sldId="256"/>
            <ac:spMk id="2" creationId="{00000000-0000-0000-0000-000000000000}"/>
          </ac:spMkLst>
        </pc:spChg>
        <pc:spChg chg="del">
          <ac:chgData name="Dustin Ewers" userId="d41650f2ecc4afe6" providerId="LiveId" clId="{378E9428-699C-4EF3-8EFF-1E1253BC1788}" dt="2019-04-28T06:30:25.322" v="79"/>
          <ac:spMkLst>
            <pc:docMk/>
            <pc:sldMk cId="109857222" sldId="256"/>
            <ac:spMk id="3" creationId="{00000000-0000-0000-0000-000000000000}"/>
          </ac:spMkLst>
        </pc:spChg>
        <pc:spChg chg="add mod">
          <ac:chgData name="Dustin Ewers" userId="d41650f2ecc4afe6" providerId="LiveId" clId="{378E9428-699C-4EF3-8EFF-1E1253BC1788}" dt="2019-04-28T06:30:32.832" v="83" actId="14100"/>
          <ac:spMkLst>
            <pc:docMk/>
            <pc:sldMk cId="109857222" sldId="256"/>
            <ac:spMk id="4" creationId="{C9A80F32-C68B-4E03-BCAE-34973D7AA27C}"/>
          </ac:spMkLst>
        </pc:spChg>
        <pc:spChg chg="add del">
          <ac:chgData name="Dustin Ewers" userId="d41650f2ecc4afe6" providerId="LiveId" clId="{378E9428-699C-4EF3-8EFF-1E1253BC1788}" dt="2019-04-28T06:30:51.285" v="106"/>
          <ac:spMkLst>
            <pc:docMk/>
            <pc:sldMk cId="109857222" sldId="256"/>
            <ac:spMk id="5" creationId="{09582579-091C-4B07-B1F3-F08966E35601}"/>
          </ac:spMkLst>
        </pc:spChg>
      </pc:sldChg>
      <pc:sldChg chg="modSp add ord modNotesTx">
        <pc:chgData name="Dustin Ewers" userId="d41650f2ecc4afe6" providerId="LiveId" clId="{378E9428-699C-4EF3-8EFF-1E1253BC1788}" dt="2019-04-28T14:09:46.920" v="1064" actId="20577"/>
        <pc:sldMkLst>
          <pc:docMk/>
          <pc:sldMk cId="1517722880" sldId="257"/>
        </pc:sldMkLst>
        <pc:spChg chg="mod">
          <ac:chgData name="Dustin Ewers" userId="d41650f2ecc4afe6" providerId="LiveId" clId="{378E9428-699C-4EF3-8EFF-1E1253BC1788}" dt="2019-04-28T14:09:46.920" v="1064" actId="20577"/>
          <ac:spMkLst>
            <pc:docMk/>
            <pc:sldMk cId="1517722880" sldId="257"/>
            <ac:spMk id="2" creationId="{B8FF32CE-15BF-4357-8DE9-26D5F7F438FF}"/>
          </ac:spMkLst>
        </pc:spChg>
      </pc:sldChg>
      <pc:sldChg chg="modSp add modNotesTx">
        <pc:chgData name="Dustin Ewers" userId="d41650f2ecc4afe6" providerId="LiveId" clId="{378E9428-699C-4EF3-8EFF-1E1253BC1788}" dt="2019-04-28T14:14:07.748" v="1402" actId="20577"/>
        <pc:sldMkLst>
          <pc:docMk/>
          <pc:sldMk cId="2861936074" sldId="258"/>
        </pc:sldMkLst>
        <pc:spChg chg="mod">
          <ac:chgData name="Dustin Ewers" userId="d41650f2ecc4afe6" providerId="LiveId" clId="{378E9428-699C-4EF3-8EFF-1E1253BC1788}" dt="2019-04-28T14:05:46.512" v="725" actId="20577"/>
          <ac:spMkLst>
            <pc:docMk/>
            <pc:sldMk cId="2861936074" sldId="258"/>
            <ac:spMk id="2" creationId="{6FB0FD3A-BC61-4ACC-A7FC-25EC076BFA16}"/>
          </ac:spMkLst>
        </pc:spChg>
        <pc:spChg chg="mod">
          <ac:chgData name="Dustin Ewers" userId="d41650f2ecc4afe6" providerId="LiveId" clId="{378E9428-699C-4EF3-8EFF-1E1253BC1788}" dt="2019-04-28T14:05:51.193" v="729" actId="6549"/>
          <ac:spMkLst>
            <pc:docMk/>
            <pc:sldMk cId="2861936074" sldId="258"/>
            <ac:spMk id="3" creationId="{50736986-4DCE-49C1-A199-083E2DAB9303}"/>
          </ac:spMkLst>
        </pc:spChg>
      </pc:sldChg>
      <pc:sldChg chg="addSp modSp del ord delDesignElem">
        <pc:chgData name="Dustin Ewers" userId="d41650f2ecc4afe6" providerId="LiveId" clId="{378E9428-699C-4EF3-8EFF-1E1253BC1788}" dt="2019-04-28T14:01:04.834" v="244" actId="20577"/>
        <pc:sldMkLst>
          <pc:docMk/>
          <pc:sldMk cId="3947218629" sldId="264"/>
        </pc:sldMkLst>
        <pc:spChg chg="mod">
          <ac:chgData name="Dustin Ewers" userId="d41650f2ecc4afe6" providerId="LiveId" clId="{378E9428-699C-4EF3-8EFF-1E1253BC1788}" dt="2019-04-28T14:01:04.834" v="244" actId="20577"/>
          <ac:spMkLst>
            <pc:docMk/>
            <pc:sldMk cId="3947218629" sldId="264"/>
            <ac:spMk id="6" creationId="{35887251-E99D-47A0-86E7-870EFBF7A427}"/>
          </ac:spMkLst>
        </pc:spChg>
        <pc:spChg chg="add">
          <ac:chgData name="Dustin Ewers" userId="d41650f2ecc4afe6" providerId="LiveId" clId="{378E9428-699C-4EF3-8EFF-1E1253BC1788}" dt="2019-04-28T06:31:39.764" v="120"/>
          <ac:spMkLst>
            <pc:docMk/>
            <pc:sldMk cId="3947218629" sldId="264"/>
            <ac:spMk id="11" creationId="{C5E6CFF1-2F42-4E10-9A97-F116F46F53FE}"/>
          </ac:spMkLst>
        </pc:spChg>
        <pc:cxnChg chg="add">
          <ac:chgData name="Dustin Ewers" userId="d41650f2ecc4afe6" providerId="LiveId" clId="{378E9428-699C-4EF3-8EFF-1E1253BC1788}" dt="2019-04-28T06:31:39.764" v="120"/>
          <ac:cxnSpMkLst>
            <pc:docMk/>
            <pc:sldMk cId="3947218629" sldId="264"/>
            <ac:cxnSpMk id="13" creationId="{67182200-4859-4C8D-BCBB-55B245C28BA3}"/>
          </ac:cxnSpMkLst>
        </pc:cxnChg>
      </pc:sldChg>
      <pc:sldChg chg="modSp add">
        <pc:chgData name="Dustin Ewers" userId="d41650f2ecc4afe6" providerId="LiveId" clId="{378E9428-699C-4EF3-8EFF-1E1253BC1788}" dt="2019-04-28T14:01:57.599" v="318" actId="20577"/>
        <pc:sldMkLst>
          <pc:docMk/>
          <pc:sldMk cId="2572300566" sldId="265"/>
        </pc:sldMkLst>
        <pc:spChg chg="mod">
          <ac:chgData name="Dustin Ewers" userId="d41650f2ecc4afe6" providerId="LiveId" clId="{378E9428-699C-4EF3-8EFF-1E1253BC1788}" dt="2019-04-28T14:01:47.994" v="274" actId="20577"/>
          <ac:spMkLst>
            <pc:docMk/>
            <pc:sldMk cId="2572300566" sldId="265"/>
            <ac:spMk id="2" creationId="{7A855C3C-B7C3-46B8-99FE-8B1825BC3731}"/>
          </ac:spMkLst>
        </pc:spChg>
        <pc:spChg chg="mod">
          <ac:chgData name="Dustin Ewers" userId="d41650f2ecc4afe6" providerId="LiveId" clId="{378E9428-699C-4EF3-8EFF-1E1253BC1788}" dt="2019-04-28T14:01:57.599" v="318" actId="20577"/>
          <ac:spMkLst>
            <pc:docMk/>
            <pc:sldMk cId="2572300566" sldId="265"/>
            <ac:spMk id="3" creationId="{83F84B47-7C9C-4E51-9502-5E281E5B1D4D}"/>
          </ac:spMkLst>
        </pc:spChg>
      </pc:sldChg>
      <pc:sldChg chg="modSp add">
        <pc:chgData name="Dustin Ewers" userId="d41650f2ecc4afe6" providerId="LiveId" clId="{378E9428-699C-4EF3-8EFF-1E1253BC1788}" dt="2019-04-28T14:02:15.421" v="348" actId="20577"/>
        <pc:sldMkLst>
          <pc:docMk/>
          <pc:sldMk cId="3220039299" sldId="266"/>
        </pc:sldMkLst>
        <pc:spChg chg="mod">
          <ac:chgData name="Dustin Ewers" userId="d41650f2ecc4afe6" providerId="LiveId" clId="{378E9428-699C-4EF3-8EFF-1E1253BC1788}" dt="2019-04-28T14:02:12.176" v="347" actId="20577"/>
          <ac:spMkLst>
            <pc:docMk/>
            <pc:sldMk cId="3220039299" sldId="266"/>
            <ac:spMk id="2" creationId="{7A855C3C-B7C3-46B8-99FE-8B1825BC3731}"/>
          </ac:spMkLst>
        </pc:spChg>
        <pc:spChg chg="mod">
          <ac:chgData name="Dustin Ewers" userId="d41650f2ecc4afe6" providerId="LiveId" clId="{378E9428-699C-4EF3-8EFF-1E1253BC1788}" dt="2019-04-28T14:02:15.421" v="348" actId="20577"/>
          <ac:spMkLst>
            <pc:docMk/>
            <pc:sldMk cId="3220039299" sldId="266"/>
            <ac:spMk id="3" creationId="{83F84B47-7C9C-4E51-9502-5E281E5B1D4D}"/>
          </ac:spMkLst>
        </pc:spChg>
      </pc:sldChg>
      <pc:sldChg chg="modSp add">
        <pc:chgData name="Dustin Ewers" userId="d41650f2ecc4afe6" providerId="LiveId" clId="{378E9428-699C-4EF3-8EFF-1E1253BC1788}" dt="2019-04-28T14:02:56.530" v="420" actId="20577"/>
        <pc:sldMkLst>
          <pc:docMk/>
          <pc:sldMk cId="659862693" sldId="267"/>
        </pc:sldMkLst>
        <pc:spChg chg="mod">
          <ac:chgData name="Dustin Ewers" userId="d41650f2ecc4afe6" providerId="LiveId" clId="{378E9428-699C-4EF3-8EFF-1E1253BC1788}" dt="2019-04-28T14:02:43.979" v="373" actId="20577"/>
          <ac:spMkLst>
            <pc:docMk/>
            <pc:sldMk cId="659862693" sldId="267"/>
            <ac:spMk id="2" creationId="{20F6D179-95B1-42B9-8DCC-51B1D386CBDE}"/>
          </ac:spMkLst>
        </pc:spChg>
        <pc:spChg chg="mod">
          <ac:chgData name="Dustin Ewers" userId="d41650f2ecc4afe6" providerId="LiveId" clId="{378E9428-699C-4EF3-8EFF-1E1253BC1788}" dt="2019-04-28T14:02:56.530" v="420" actId="20577"/>
          <ac:spMkLst>
            <pc:docMk/>
            <pc:sldMk cId="659862693" sldId="267"/>
            <ac:spMk id="3" creationId="{39AF1896-AB10-43CB-91C2-EFCFB581AF5D}"/>
          </ac:spMkLst>
        </pc:spChg>
      </pc:sldChg>
      <pc:sldChg chg="modSp add ord">
        <pc:chgData name="Dustin Ewers" userId="d41650f2ecc4afe6" providerId="LiveId" clId="{378E9428-699C-4EF3-8EFF-1E1253BC1788}" dt="2019-04-28T14:06:58.761" v="880" actId="20577"/>
        <pc:sldMkLst>
          <pc:docMk/>
          <pc:sldMk cId="508354242" sldId="268"/>
        </pc:sldMkLst>
        <pc:spChg chg="mod">
          <ac:chgData name="Dustin Ewers" userId="d41650f2ecc4afe6" providerId="LiveId" clId="{378E9428-699C-4EF3-8EFF-1E1253BC1788}" dt="2019-04-28T14:06:58.761" v="880" actId="20577"/>
          <ac:spMkLst>
            <pc:docMk/>
            <pc:sldMk cId="508354242" sldId="268"/>
            <ac:spMk id="2" creationId="{B8FF32CE-15BF-4357-8DE9-26D5F7F438FF}"/>
          </ac:spMkLst>
        </pc:spChg>
      </pc:sldChg>
      <pc:sldChg chg="modSp add">
        <pc:chgData name="Dustin Ewers" userId="d41650f2ecc4afe6" providerId="LiveId" clId="{378E9428-699C-4EF3-8EFF-1E1253BC1788}" dt="2019-04-28T14:06:49.363" v="862" actId="20577"/>
        <pc:sldMkLst>
          <pc:docMk/>
          <pc:sldMk cId="2770741352" sldId="269"/>
        </pc:sldMkLst>
        <pc:spChg chg="mod">
          <ac:chgData name="Dustin Ewers" userId="d41650f2ecc4afe6" providerId="LiveId" clId="{378E9428-699C-4EF3-8EFF-1E1253BC1788}" dt="2019-04-28T14:05:34.765" v="712" actId="20577"/>
          <ac:spMkLst>
            <pc:docMk/>
            <pc:sldMk cId="2770741352" sldId="269"/>
            <ac:spMk id="2" creationId="{550475B8-30B2-4E39-BAD0-382E723EE388}"/>
          </ac:spMkLst>
        </pc:spChg>
        <pc:spChg chg="mod">
          <ac:chgData name="Dustin Ewers" userId="d41650f2ecc4afe6" providerId="LiveId" clId="{378E9428-699C-4EF3-8EFF-1E1253BC1788}" dt="2019-04-28T14:06:49.363" v="862" actId="20577"/>
          <ac:spMkLst>
            <pc:docMk/>
            <pc:sldMk cId="2770741352" sldId="269"/>
            <ac:spMk id="3" creationId="{6A4CB837-0ED8-4637-9589-4E2DBD5B1841}"/>
          </ac:spMkLst>
        </pc:spChg>
      </pc:sldChg>
      <pc:sldChg chg="modSp add">
        <pc:chgData name="Dustin Ewers" userId="d41650f2ecc4afe6" providerId="LiveId" clId="{378E9428-699C-4EF3-8EFF-1E1253BC1788}" dt="2019-04-28T14:10:35.180" v="1121" actId="20577"/>
        <pc:sldMkLst>
          <pc:docMk/>
          <pc:sldMk cId="837874447" sldId="270"/>
        </pc:sldMkLst>
        <pc:spChg chg="mod">
          <ac:chgData name="Dustin Ewers" userId="d41650f2ecc4afe6" providerId="LiveId" clId="{378E9428-699C-4EF3-8EFF-1E1253BC1788}" dt="2019-04-28T14:10:35.180" v="1121" actId="20577"/>
          <ac:spMkLst>
            <pc:docMk/>
            <pc:sldMk cId="837874447" sldId="270"/>
            <ac:spMk id="2" creationId="{32AB7860-E801-43DB-BF04-243603A29360}"/>
          </ac:spMkLst>
        </pc:spChg>
      </pc:sldChg>
      <pc:sldChg chg="addSp modSp add ord">
        <pc:chgData name="Dustin Ewers" userId="d41650f2ecc4afe6" providerId="LiveId" clId="{378E9428-699C-4EF3-8EFF-1E1253BC1788}" dt="2019-04-28T14:08:15.522" v="904" actId="14100"/>
        <pc:sldMkLst>
          <pc:docMk/>
          <pc:sldMk cId="4068867001" sldId="272"/>
        </pc:sldMkLst>
        <pc:spChg chg="mod">
          <ac:chgData name="Dustin Ewers" userId="d41650f2ecc4afe6" providerId="LiveId" clId="{378E9428-699C-4EF3-8EFF-1E1253BC1788}" dt="2019-04-28T14:08:10.840" v="903" actId="14100"/>
          <ac:spMkLst>
            <pc:docMk/>
            <pc:sldMk cId="4068867001" sldId="272"/>
            <ac:spMk id="2" creationId="{00000000-0000-0000-0000-000000000000}"/>
          </ac:spMkLst>
        </pc:spChg>
        <pc:spChg chg="add mod">
          <ac:chgData name="Dustin Ewers" userId="d41650f2ecc4afe6" providerId="LiveId" clId="{378E9428-699C-4EF3-8EFF-1E1253BC1788}" dt="2019-04-28T14:08:15.522" v="904" actId="14100"/>
          <ac:spMkLst>
            <pc:docMk/>
            <pc:sldMk cId="4068867001" sldId="272"/>
            <ac:spMk id="5" creationId="{6D09CA94-1D7E-4726-B9AE-3EBF1A3DEC81}"/>
          </ac:spMkLst>
        </pc:spChg>
      </pc:sldChg>
      <pc:sldChg chg="modSp add">
        <pc:chgData name="Dustin Ewers" userId="d41650f2ecc4afe6" providerId="LiveId" clId="{378E9428-699C-4EF3-8EFF-1E1253BC1788}" dt="2019-04-28T14:10:03.057" v="1088" actId="20577"/>
        <pc:sldMkLst>
          <pc:docMk/>
          <pc:sldMk cId="642160540" sldId="274"/>
        </pc:sldMkLst>
        <pc:spChg chg="mod">
          <ac:chgData name="Dustin Ewers" userId="d41650f2ecc4afe6" providerId="LiveId" clId="{378E9428-699C-4EF3-8EFF-1E1253BC1788}" dt="2019-04-28T14:10:03.057" v="1088" actId="20577"/>
          <ac:spMkLst>
            <pc:docMk/>
            <pc:sldMk cId="642160540" sldId="274"/>
            <ac:spMk id="2" creationId="{25D14751-2EE6-4370-B3CD-6E197CB1A5B6}"/>
          </ac:spMkLst>
        </pc:spChg>
      </pc:sldChg>
      <pc:sldChg chg="modSp add modNotesTx">
        <pc:chgData name="Dustin Ewers" userId="d41650f2ecc4afe6" providerId="LiveId" clId="{378E9428-699C-4EF3-8EFF-1E1253BC1788}" dt="2019-04-28T14:10:55.457" v="1207" actId="20577"/>
        <pc:sldMkLst>
          <pc:docMk/>
          <pc:sldMk cId="127523064" sldId="275"/>
        </pc:sldMkLst>
        <pc:spChg chg="mod">
          <ac:chgData name="Dustin Ewers" userId="d41650f2ecc4afe6" providerId="LiveId" clId="{378E9428-699C-4EF3-8EFF-1E1253BC1788}" dt="2019-04-28T14:10:43.995" v="1149" actId="20577"/>
          <ac:spMkLst>
            <pc:docMk/>
            <pc:sldMk cId="127523064" sldId="275"/>
            <ac:spMk id="2" creationId="{D548E47B-0125-41E9-8CAB-9BF09EC3D49A}"/>
          </ac:spMkLst>
        </pc:spChg>
      </pc:sldChg>
      <pc:sldChg chg="add">
        <pc:chgData name="Dustin Ewers" userId="d41650f2ecc4afe6" providerId="LiveId" clId="{378E9428-699C-4EF3-8EFF-1E1253BC1788}" dt="2019-04-28T14:10:58.677" v="1208"/>
        <pc:sldMkLst>
          <pc:docMk/>
          <pc:sldMk cId="2734079730" sldId="276"/>
        </pc:sldMkLst>
      </pc:sldChg>
      <pc:sldChg chg="modSp add">
        <pc:chgData name="Dustin Ewers" userId="d41650f2ecc4afe6" providerId="LiveId" clId="{378E9428-699C-4EF3-8EFF-1E1253BC1788}" dt="2019-04-28T14:17:14.936" v="1439" actId="20577"/>
        <pc:sldMkLst>
          <pc:docMk/>
          <pc:sldMk cId="1143783917" sldId="277"/>
        </pc:sldMkLst>
        <pc:spChg chg="mod">
          <ac:chgData name="Dustin Ewers" userId="d41650f2ecc4afe6" providerId="LiveId" clId="{378E9428-699C-4EF3-8EFF-1E1253BC1788}" dt="2019-04-28T14:17:14.936" v="1439" actId="20577"/>
          <ac:spMkLst>
            <pc:docMk/>
            <pc:sldMk cId="1143783917" sldId="277"/>
            <ac:spMk id="2" creationId="{C8E78A15-6C6E-4757-B86D-EB8B5FD32D1F}"/>
          </ac:spMkLst>
        </pc:spChg>
      </pc:sldChg>
      <pc:sldChg chg="modSp add">
        <pc:chgData name="Dustin Ewers" userId="d41650f2ecc4afe6" providerId="LiveId" clId="{378E9428-699C-4EF3-8EFF-1E1253BC1788}" dt="2019-04-28T14:17:40.329" v="1470" actId="20577"/>
        <pc:sldMkLst>
          <pc:docMk/>
          <pc:sldMk cId="1717591683" sldId="278"/>
        </pc:sldMkLst>
        <pc:spChg chg="mod">
          <ac:chgData name="Dustin Ewers" userId="d41650f2ecc4afe6" providerId="LiveId" clId="{378E9428-699C-4EF3-8EFF-1E1253BC1788}" dt="2019-04-28T14:17:40.329" v="1470" actId="20577"/>
          <ac:spMkLst>
            <pc:docMk/>
            <pc:sldMk cId="1717591683" sldId="278"/>
            <ac:spMk id="2" creationId="{A5973548-C20A-4DCF-AD08-DEF2E81674F8}"/>
          </ac:spMkLst>
        </pc:spChg>
      </pc:sldChg>
      <pc:sldChg chg="modSp add modNotesTx">
        <pc:chgData name="Dustin Ewers" userId="d41650f2ecc4afe6" providerId="LiveId" clId="{378E9428-699C-4EF3-8EFF-1E1253BC1788}" dt="2019-04-28T14:42:49.564" v="1650" actId="20577"/>
        <pc:sldMkLst>
          <pc:docMk/>
          <pc:sldMk cId="3431173448" sldId="279"/>
        </pc:sldMkLst>
        <pc:spChg chg="mod">
          <ac:chgData name="Dustin Ewers" userId="d41650f2ecc4afe6" providerId="LiveId" clId="{378E9428-699C-4EF3-8EFF-1E1253BC1788}" dt="2019-04-28T14:41:32.829" v="1524" actId="20577"/>
          <ac:spMkLst>
            <pc:docMk/>
            <pc:sldMk cId="3431173448" sldId="279"/>
            <ac:spMk id="2" creationId="{EB46251B-BF22-41FF-99D2-4D7747AFE54F}"/>
          </ac:spMkLst>
        </pc:spChg>
        <pc:spChg chg="mod">
          <ac:chgData name="Dustin Ewers" userId="d41650f2ecc4afe6" providerId="LiveId" clId="{378E9428-699C-4EF3-8EFF-1E1253BC1788}" dt="2019-04-28T14:42:28.083" v="1587" actId="6549"/>
          <ac:spMkLst>
            <pc:docMk/>
            <pc:sldMk cId="3431173448" sldId="279"/>
            <ac:spMk id="3" creationId="{B86FF3A1-1C23-418A-BC3D-5164FDEB4C13}"/>
          </ac:spMkLst>
        </pc:spChg>
      </pc:sldChg>
    </pc:docChg>
  </pc:docChgLst>
  <pc:docChgLst>
    <pc:chgData name="Dustin Ewers" userId="d41650f2ecc4afe6" providerId="LiveId" clId="{DEC94AC6-3F07-4AE4-8173-E490A5BD3256}"/>
    <pc:docChg chg="undo custSel addSld delSld modSld">
      <pc:chgData name="Dustin Ewers" userId="d41650f2ecc4afe6" providerId="LiveId" clId="{DEC94AC6-3F07-4AE4-8173-E490A5BD3256}" dt="2019-12-03T18:56:22.189" v="1330" actId="2696"/>
      <pc:docMkLst>
        <pc:docMk/>
      </pc:docMkLst>
      <pc:sldChg chg="del">
        <pc:chgData name="Dustin Ewers" userId="d41650f2ecc4afe6" providerId="LiveId" clId="{DEC94AC6-3F07-4AE4-8173-E490A5BD3256}" dt="2019-12-03T18:56:22.175" v="1328" actId="2696"/>
        <pc:sldMkLst>
          <pc:docMk/>
          <pc:sldMk cId="1517722880" sldId="257"/>
        </pc:sldMkLst>
      </pc:sldChg>
      <pc:sldChg chg="modSp">
        <pc:chgData name="Dustin Ewers" userId="d41650f2ecc4afe6" providerId="LiveId" clId="{DEC94AC6-3F07-4AE4-8173-E490A5BD3256}" dt="2019-12-03T18:27:38.078" v="19" actId="20577"/>
        <pc:sldMkLst>
          <pc:docMk/>
          <pc:sldMk cId="3947218629" sldId="264"/>
        </pc:sldMkLst>
        <pc:spChg chg="mod">
          <ac:chgData name="Dustin Ewers" userId="d41650f2ecc4afe6" providerId="LiveId" clId="{DEC94AC6-3F07-4AE4-8173-E490A5BD3256}" dt="2019-12-03T18:27:38.078" v="19" actId="20577"/>
          <ac:spMkLst>
            <pc:docMk/>
            <pc:sldMk cId="3947218629" sldId="264"/>
            <ac:spMk id="6" creationId="{35887251-E99D-47A0-86E7-870EFBF7A427}"/>
          </ac:spMkLst>
        </pc:spChg>
        <pc:picChg chg="mod">
          <ac:chgData name="Dustin Ewers" userId="d41650f2ecc4afe6" providerId="LiveId" clId="{DEC94AC6-3F07-4AE4-8173-E490A5BD3256}" dt="2019-12-03T18:27:32.555" v="18" actId="1076"/>
          <ac:picMkLst>
            <pc:docMk/>
            <pc:sldMk cId="3947218629" sldId="264"/>
            <ac:picMk id="5" creationId="{BE553382-A988-475B-AD01-A67427E714BA}"/>
          </ac:picMkLst>
        </pc:picChg>
      </pc:sldChg>
      <pc:sldChg chg="del">
        <pc:chgData name="Dustin Ewers" userId="d41650f2ecc4afe6" providerId="LiveId" clId="{DEC94AC6-3F07-4AE4-8173-E490A5BD3256}" dt="2019-12-03T18:56:22.160" v="1327" actId="2696"/>
        <pc:sldMkLst>
          <pc:docMk/>
          <pc:sldMk cId="3220039299" sldId="266"/>
        </pc:sldMkLst>
      </pc:sldChg>
      <pc:sldChg chg="del">
        <pc:chgData name="Dustin Ewers" userId="d41650f2ecc4afe6" providerId="LiveId" clId="{DEC94AC6-3F07-4AE4-8173-E490A5BD3256}" dt="2019-12-03T18:43:12.039" v="762" actId="2696"/>
        <pc:sldMkLst>
          <pc:docMk/>
          <pc:sldMk cId="659862693" sldId="267"/>
        </pc:sldMkLst>
      </pc:sldChg>
      <pc:sldChg chg="del">
        <pc:chgData name="Dustin Ewers" userId="d41650f2ecc4afe6" providerId="LiveId" clId="{DEC94AC6-3F07-4AE4-8173-E490A5BD3256}" dt="2019-12-03T18:56:22.182" v="1329" actId="2696"/>
        <pc:sldMkLst>
          <pc:docMk/>
          <pc:sldMk cId="642160540" sldId="274"/>
        </pc:sldMkLst>
      </pc:sldChg>
      <pc:sldChg chg="del">
        <pc:chgData name="Dustin Ewers" userId="d41650f2ecc4afe6" providerId="LiveId" clId="{DEC94AC6-3F07-4AE4-8173-E490A5BD3256}" dt="2019-12-03T18:43:12.056" v="763" actId="2696"/>
        <pc:sldMkLst>
          <pc:docMk/>
          <pc:sldMk cId="3431173448" sldId="279"/>
        </pc:sldMkLst>
      </pc:sldChg>
      <pc:sldChg chg="del">
        <pc:chgData name="Dustin Ewers" userId="d41650f2ecc4afe6" providerId="LiveId" clId="{DEC94AC6-3F07-4AE4-8173-E490A5BD3256}" dt="2019-12-03T18:43:12.063" v="764" actId="2696"/>
        <pc:sldMkLst>
          <pc:docMk/>
          <pc:sldMk cId="1009332626" sldId="283"/>
        </pc:sldMkLst>
      </pc:sldChg>
      <pc:sldChg chg="del">
        <pc:chgData name="Dustin Ewers" userId="d41650f2ecc4afe6" providerId="LiveId" clId="{DEC94AC6-3F07-4AE4-8173-E490A5BD3256}" dt="2019-12-03T18:43:12.067" v="765" actId="2696"/>
        <pc:sldMkLst>
          <pc:docMk/>
          <pc:sldMk cId="2621973742" sldId="284"/>
        </pc:sldMkLst>
      </pc:sldChg>
      <pc:sldChg chg="del">
        <pc:chgData name="Dustin Ewers" userId="d41650f2ecc4afe6" providerId="LiveId" clId="{DEC94AC6-3F07-4AE4-8173-E490A5BD3256}" dt="2019-12-03T18:56:22.189" v="1330" actId="2696"/>
        <pc:sldMkLst>
          <pc:docMk/>
          <pc:sldMk cId="2478052351" sldId="286"/>
        </pc:sldMkLst>
      </pc:sldChg>
      <pc:sldChg chg="modSp">
        <pc:chgData name="Dustin Ewers" userId="d41650f2ecc4afe6" providerId="LiveId" clId="{DEC94AC6-3F07-4AE4-8173-E490A5BD3256}" dt="2019-12-03T18:47:07.337" v="1031" actId="20577"/>
        <pc:sldMkLst>
          <pc:docMk/>
          <pc:sldMk cId="2768158692" sldId="288"/>
        </pc:sldMkLst>
        <pc:spChg chg="mod">
          <ac:chgData name="Dustin Ewers" userId="d41650f2ecc4afe6" providerId="LiveId" clId="{DEC94AC6-3F07-4AE4-8173-E490A5BD3256}" dt="2019-12-03T18:46:51.919" v="984" actId="20577"/>
          <ac:spMkLst>
            <pc:docMk/>
            <pc:sldMk cId="2768158692" sldId="288"/>
            <ac:spMk id="4" creationId="{E0E6C53D-E40D-4424-9E6C-3BF10828DE92}"/>
          </ac:spMkLst>
        </pc:spChg>
        <pc:spChg chg="mod">
          <ac:chgData name="Dustin Ewers" userId="d41650f2ecc4afe6" providerId="LiveId" clId="{DEC94AC6-3F07-4AE4-8173-E490A5BD3256}" dt="2019-12-03T18:47:07.337" v="1031" actId="20577"/>
          <ac:spMkLst>
            <pc:docMk/>
            <pc:sldMk cId="2768158692" sldId="288"/>
            <ac:spMk id="5" creationId="{B99BE782-623B-451C-A085-F59A43A107DF}"/>
          </ac:spMkLst>
        </pc:spChg>
      </pc:sldChg>
      <pc:sldChg chg="del">
        <pc:chgData name="Dustin Ewers" userId="d41650f2ecc4afe6" providerId="LiveId" clId="{DEC94AC6-3F07-4AE4-8173-E490A5BD3256}" dt="2019-12-03T18:47:22.980" v="1032" actId="2696"/>
        <pc:sldMkLst>
          <pc:docMk/>
          <pc:sldMk cId="0" sldId="304"/>
        </pc:sldMkLst>
      </pc:sldChg>
      <pc:sldChg chg="modSp">
        <pc:chgData name="Dustin Ewers" userId="d41650f2ecc4afe6" providerId="LiveId" clId="{DEC94AC6-3F07-4AE4-8173-E490A5BD3256}" dt="2019-12-03T18:51:32.712" v="1326" actId="20577"/>
        <pc:sldMkLst>
          <pc:docMk/>
          <pc:sldMk cId="0" sldId="308"/>
        </pc:sldMkLst>
        <pc:spChg chg="mod">
          <ac:chgData name="Dustin Ewers" userId="d41650f2ecc4afe6" providerId="LiveId" clId="{DEC94AC6-3F07-4AE4-8173-E490A5BD3256}" dt="2019-12-03T18:51:32.712" v="1326" actId="20577"/>
          <ac:spMkLst>
            <pc:docMk/>
            <pc:sldMk cId="0" sldId="308"/>
            <ac:spMk id="2" creationId="{00000000-0000-0000-0000-000000000000}"/>
          </ac:spMkLst>
        </pc:spChg>
      </pc:sldChg>
      <pc:sldChg chg="del">
        <pc:chgData name="Dustin Ewers" userId="d41650f2ecc4afe6" providerId="LiveId" clId="{DEC94AC6-3F07-4AE4-8173-E490A5BD3256}" dt="2019-12-03T18:50:39.793" v="1321" actId="2696"/>
        <pc:sldMkLst>
          <pc:docMk/>
          <pc:sldMk cId="3167271051" sldId="431"/>
        </pc:sldMkLst>
      </pc:sldChg>
      <pc:sldChg chg="del">
        <pc:chgData name="Dustin Ewers" userId="d41650f2ecc4afe6" providerId="LiveId" clId="{DEC94AC6-3F07-4AE4-8173-E490A5BD3256}" dt="2019-12-03T18:50:39.777" v="1320" actId="2696"/>
        <pc:sldMkLst>
          <pc:docMk/>
          <pc:sldMk cId="691151534" sldId="435"/>
        </pc:sldMkLst>
      </pc:sldChg>
      <pc:sldChg chg="addSp delSp modSp add del">
        <pc:chgData name="Dustin Ewers" userId="d41650f2ecc4afe6" providerId="LiveId" clId="{DEC94AC6-3F07-4AE4-8173-E490A5BD3256}" dt="2019-12-03T18:42:54.769" v="761" actId="2696"/>
        <pc:sldMkLst>
          <pc:docMk/>
          <pc:sldMk cId="329776902" sldId="436"/>
        </pc:sldMkLst>
        <pc:spChg chg="del">
          <ac:chgData name="Dustin Ewers" userId="d41650f2ecc4afe6" providerId="LiveId" clId="{DEC94AC6-3F07-4AE4-8173-E490A5BD3256}" dt="2019-12-03T18:28:08.537" v="21"/>
          <ac:spMkLst>
            <pc:docMk/>
            <pc:sldMk cId="329776902" sldId="436"/>
            <ac:spMk id="2" creationId="{A9576B1A-2D58-46D6-9342-4884844AD508}"/>
          </ac:spMkLst>
        </pc:spChg>
        <pc:spChg chg="del">
          <ac:chgData name="Dustin Ewers" userId="d41650f2ecc4afe6" providerId="LiveId" clId="{DEC94AC6-3F07-4AE4-8173-E490A5BD3256}" dt="2019-12-03T18:28:08.537" v="21"/>
          <ac:spMkLst>
            <pc:docMk/>
            <pc:sldMk cId="329776902" sldId="436"/>
            <ac:spMk id="3" creationId="{2C31A60B-A987-4265-BCF3-74B4514AB182}"/>
          </ac:spMkLst>
        </pc:spChg>
        <pc:spChg chg="add mod">
          <ac:chgData name="Dustin Ewers" userId="d41650f2ecc4afe6" providerId="LiveId" clId="{DEC94AC6-3F07-4AE4-8173-E490A5BD3256}" dt="2019-12-03T18:28:34.455" v="37" actId="1076"/>
          <ac:spMkLst>
            <pc:docMk/>
            <pc:sldMk cId="329776902" sldId="436"/>
            <ac:spMk id="4" creationId="{9B451CE0-A690-437F-B54E-807A517F069B}"/>
          </ac:spMkLst>
        </pc:spChg>
        <pc:spChg chg="add del mod">
          <ac:chgData name="Dustin Ewers" userId="d41650f2ecc4afe6" providerId="LiveId" clId="{DEC94AC6-3F07-4AE4-8173-E490A5BD3256}" dt="2019-12-03T18:28:37.961" v="38" actId="478"/>
          <ac:spMkLst>
            <pc:docMk/>
            <pc:sldMk cId="329776902" sldId="436"/>
            <ac:spMk id="5" creationId="{58804AFF-3585-46D9-9C34-ED2345B60B24}"/>
          </ac:spMkLst>
        </pc:spChg>
        <pc:spChg chg="add mod">
          <ac:chgData name="Dustin Ewers" userId="d41650f2ecc4afe6" providerId="LiveId" clId="{DEC94AC6-3F07-4AE4-8173-E490A5BD3256}" dt="2019-12-03T18:33:29.310" v="203" actId="14100"/>
          <ac:spMkLst>
            <pc:docMk/>
            <pc:sldMk cId="329776902" sldId="436"/>
            <ac:spMk id="6" creationId="{E2C28BF1-AEF0-4E4B-8D2E-070DFABB820D}"/>
          </ac:spMkLst>
        </pc:spChg>
        <pc:spChg chg="add mod">
          <ac:chgData name="Dustin Ewers" userId="d41650f2ecc4afe6" providerId="LiveId" clId="{DEC94AC6-3F07-4AE4-8173-E490A5BD3256}" dt="2019-12-03T18:34:53.962" v="219" actId="1076"/>
          <ac:spMkLst>
            <pc:docMk/>
            <pc:sldMk cId="329776902" sldId="436"/>
            <ac:spMk id="7" creationId="{AA1B8B41-8842-4EF3-B2BD-2D29F65A5780}"/>
          </ac:spMkLst>
        </pc:spChg>
        <pc:spChg chg="add mod">
          <ac:chgData name="Dustin Ewers" userId="d41650f2ecc4afe6" providerId="LiveId" clId="{DEC94AC6-3F07-4AE4-8173-E490A5BD3256}" dt="2019-12-03T18:33:15.680" v="199" actId="1076"/>
          <ac:spMkLst>
            <pc:docMk/>
            <pc:sldMk cId="329776902" sldId="436"/>
            <ac:spMk id="8" creationId="{E6B3AF5A-53E3-473A-B1D1-2EDA3D11CA22}"/>
          </ac:spMkLst>
        </pc:spChg>
        <pc:spChg chg="add mod">
          <ac:chgData name="Dustin Ewers" userId="d41650f2ecc4afe6" providerId="LiveId" clId="{DEC94AC6-3F07-4AE4-8173-E490A5BD3256}" dt="2019-12-03T18:33:34.090" v="204" actId="14100"/>
          <ac:spMkLst>
            <pc:docMk/>
            <pc:sldMk cId="329776902" sldId="436"/>
            <ac:spMk id="9" creationId="{04767C6A-BFEE-4EBE-8426-6BC3609B1D39}"/>
          </ac:spMkLst>
        </pc:spChg>
        <pc:spChg chg="add mod">
          <ac:chgData name="Dustin Ewers" userId="d41650f2ecc4afe6" providerId="LiveId" clId="{DEC94AC6-3F07-4AE4-8173-E490A5BD3256}" dt="2019-12-03T18:31:46.878" v="180" actId="571"/>
          <ac:spMkLst>
            <pc:docMk/>
            <pc:sldMk cId="329776902" sldId="436"/>
            <ac:spMk id="12" creationId="{EDAAA5AE-94DA-40E1-BA33-80EBBF5058E8}"/>
          </ac:spMkLst>
        </pc:spChg>
        <pc:spChg chg="add mod">
          <ac:chgData name="Dustin Ewers" userId="d41650f2ecc4afe6" providerId="LiveId" clId="{DEC94AC6-3F07-4AE4-8173-E490A5BD3256}" dt="2019-12-03T18:31:46.878" v="180" actId="571"/>
          <ac:spMkLst>
            <pc:docMk/>
            <pc:sldMk cId="329776902" sldId="436"/>
            <ac:spMk id="13" creationId="{B647893D-F7A3-4B49-8859-2F06AFE9589E}"/>
          </ac:spMkLst>
        </pc:spChg>
        <pc:spChg chg="add mod">
          <ac:chgData name="Dustin Ewers" userId="d41650f2ecc4afe6" providerId="LiveId" clId="{DEC94AC6-3F07-4AE4-8173-E490A5BD3256}" dt="2019-12-03T18:31:46.878" v="180" actId="571"/>
          <ac:spMkLst>
            <pc:docMk/>
            <pc:sldMk cId="329776902" sldId="436"/>
            <ac:spMk id="14" creationId="{72C1192F-973C-4B62-AB3E-697C19DFE945}"/>
          </ac:spMkLst>
        </pc:spChg>
        <pc:spChg chg="add mod">
          <ac:chgData name="Dustin Ewers" userId="d41650f2ecc4afe6" providerId="LiveId" clId="{DEC94AC6-3F07-4AE4-8173-E490A5BD3256}" dt="2019-12-03T18:31:46.878" v="180" actId="571"/>
          <ac:spMkLst>
            <pc:docMk/>
            <pc:sldMk cId="329776902" sldId="436"/>
            <ac:spMk id="15" creationId="{8D2B4FCB-BAB5-4B7E-9DA1-A820D0FF98DB}"/>
          </ac:spMkLst>
        </pc:spChg>
        <pc:cxnChg chg="add del mod">
          <ac:chgData name="Dustin Ewers" userId="d41650f2ecc4afe6" providerId="LiveId" clId="{DEC94AC6-3F07-4AE4-8173-E490A5BD3256}" dt="2019-12-03T18:34:51.142" v="218" actId="478"/>
          <ac:cxnSpMkLst>
            <pc:docMk/>
            <pc:sldMk cId="329776902" sldId="436"/>
            <ac:cxnSpMk id="11" creationId="{97AF7F64-72DD-478C-AD08-AE3344EBFF84}"/>
          </ac:cxnSpMkLst>
        </pc:cxnChg>
        <pc:cxnChg chg="add mod">
          <ac:chgData name="Dustin Ewers" userId="d41650f2ecc4afe6" providerId="LiveId" clId="{DEC94AC6-3F07-4AE4-8173-E490A5BD3256}" dt="2019-12-03T18:34:00.058" v="209" actId="1076"/>
          <ac:cxnSpMkLst>
            <pc:docMk/>
            <pc:sldMk cId="329776902" sldId="436"/>
            <ac:cxnSpMk id="16" creationId="{886C4D69-0F72-45B9-87CA-5B6823466800}"/>
          </ac:cxnSpMkLst>
        </pc:cxnChg>
        <pc:cxnChg chg="add mod">
          <ac:chgData name="Dustin Ewers" userId="d41650f2ecc4afe6" providerId="LiveId" clId="{DEC94AC6-3F07-4AE4-8173-E490A5BD3256}" dt="2019-12-03T18:33:42.757" v="207" actId="1076"/>
          <ac:cxnSpMkLst>
            <pc:docMk/>
            <pc:sldMk cId="329776902" sldId="436"/>
            <ac:cxnSpMk id="19" creationId="{5EB0730A-AB23-496C-B729-B517D1E84E2D}"/>
          </ac:cxnSpMkLst>
        </pc:cxnChg>
      </pc:sldChg>
      <pc:sldChg chg="modSp add">
        <pc:chgData name="Dustin Ewers" userId="d41650f2ecc4afe6" providerId="LiveId" clId="{DEC94AC6-3F07-4AE4-8173-E490A5BD3256}" dt="2019-12-03T18:45:11.231" v="821" actId="20577"/>
        <pc:sldMkLst>
          <pc:docMk/>
          <pc:sldMk cId="1308318533" sldId="437"/>
        </pc:sldMkLst>
        <pc:spChg chg="mod">
          <ac:chgData name="Dustin Ewers" userId="d41650f2ecc4afe6" providerId="LiveId" clId="{DEC94AC6-3F07-4AE4-8173-E490A5BD3256}" dt="2019-12-03T18:42:20.414" v="660" actId="313"/>
          <ac:spMkLst>
            <pc:docMk/>
            <pc:sldMk cId="1308318533" sldId="437"/>
            <ac:spMk id="2" creationId="{911B12DB-E8F9-42A7-8A1A-00CC07B24D2C}"/>
          </ac:spMkLst>
        </pc:spChg>
        <pc:spChg chg="mod">
          <ac:chgData name="Dustin Ewers" userId="d41650f2ecc4afe6" providerId="LiveId" clId="{DEC94AC6-3F07-4AE4-8173-E490A5BD3256}" dt="2019-12-03T18:45:11.231" v="821" actId="20577"/>
          <ac:spMkLst>
            <pc:docMk/>
            <pc:sldMk cId="1308318533" sldId="437"/>
            <ac:spMk id="3" creationId="{C3FF1D97-5877-4307-BA10-DD64E30CBEC5}"/>
          </ac:spMkLst>
        </pc:spChg>
      </pc:sldChg>
      <pc:sldChg chg="addSp delSp modSp add modNotesTx">
        <pc:chgData name="Dustin Ewers" userId="d41650f2ecc4afe6" providerId="LiveId" clId="{DEC94AC6-3F07-4AE4-8173-E490A5BD3256}" dt="2019-12-03T18:41:50.393" v="656" actId="20577"/>
        <pc:sldMkLst>
          <pc:docMk/>
          <pc:sldMk cId="2554607861" sldId="438"/>
        </pc:sldMkLst>
        <pc:spChg chg="del mod">
          <ac:chgData name="Dustin Ewers" userId="d41650f2ecc4afe6" providerId="LiveId" clId="{DEC94AC6-3F07-4AE4-8173-E490A5BD3256}" dt="2019-12-03T18:38:27.972" v="440" actId="478"/>
          <ac:spMkLst>
            <pc:docMk/>
            <pc:sldMk cId="2554607861" sldId="438"/>
            <ac:spMk id="2" creationId="{37D1D660-657D-4B19-9F82-247A2EDDDCEF}"/>
          </ac:spMkLst>
        </pc:spChg>
        <pc:spChg chg="del">
          <ac:chgData name="Dustin Ewers" userId="d41650f2ecc4afe6" providerId="LiveId" clId="{DEC94AC6-3F07-4AE4-8173-E490A5BD3256}" dt="2019-12-03T18:38:24.313" v="439" actId="478"/>
          <ac:spMkLst>
            <pc:docMk/>
            <pc:sldMk cId="2554607861" sldId="438"/>
            <ac:spMk id="3" creationId="{C60CB467-2E06-4372-B9C8-46E6A91D994C}"/>
          </ac:spMkLst>
        </pc:spChg>
        <pc:spChg chg="add mod">
          <ac:chgData name="Dustin Ewers" userId="d41650f2ecc4afe6" providerId="LiveId" clId="{DEC94AC6-3F07-4AE4-8173-E490A5BD3256}" dt="2019-12-03T18:41:28.831" v="572" actId="313"/>
          <ac:spMkLst>
            <pc:docMk/>
            <pc:sldMk cId="2554607861" sldId="438"/>
            <ac:spMk id="4" creationId="{29560500-4769-485E-B783-B5D2439451E8}"/>
          </ac:spMkLst>
        </pc:spChg>
        <pc:spChg chg="add mod">
          <ac:chgData name="Dustin Ewers" userId="d41650f2ecc4afe6" providerId="LiveId" clId="{DEC94AC6-3F07-4AE4-8173-E490A5BD3256}" dt="2019-12-03T18:41:09.069" v="548" actId="403"/>
          <ac:spMkLst>
            <pc:docMk/>
            <pc:sldMk cId="2554607861" sldId="438"/>
            <ac:spMk id="5" creationId="{24EDC5BE-43A4-45DB-9D92-24264D6A6332}"/>
          </ac:spMkLst>
        </pc:spChg>
        <pc:spChg chg="add mod">
          <ac:chgData name="Dustin Ewers" userId="d41650f2ecc4afe6" providerId="LiveId" clId="{DEC94AC6-3F07-4AE4-8173-E490A5BD3256}" dt="2019-12-03T18:41:09.069" v="548" actId="403"/>
          <ac:spMkLst>
            <pc:docMk/>
            <pc:sldMk cId="2554607861" sldId="438"/>
            <ac:spMk id="6" creationId="{59C1CC9F-C25A-4C0D-930A-6CE202903168}"/>
          </ac:spMkLst>
        </pc:spChg>
        <pc:spChg chg="add del mod">
          <ac:chgData name="Dustin Ewers" userId="d41650f2ecc4afe6" providerId="LiveId" clId="{DEC94AC6-3F07-4AE4-8173-E490A5BD3256}" dt="2019-12-03T18:39:04.232" v="477" actId="478"/>
          <ac:spMkLst>
            <pc:docMk/>
            <pc:sldMk cId="2554607861" sldId="438"/>
            <ac:spMk id="7" creationId="{7E14366D-1F92-4B7A-93D1-E2A1C2A98DC8}"/>
          </ac:spMkLst>
        </pc:spChg>
        <pc:spChg chg="add del mod">
          <ac:chgData name="Dustin Ewers" userId="d41650f2ecc4afe6" providerId="LiveId" clId="{DEC94AC6-3F07-4AE4-8173-E490A5BD3256}" dt="2019-12-03T18:39:04.232" v="477" actId="478"/>
          <ac:spMkLst>
            <pc:docMk/>
            <pc:sldMk cId="2554607861" sldId="438"/>
            <ac:spMk id="8" creationId="{D76903E8-507D-422D-B87B-ACCA4340EAE2}"/>
          </ac:spMkLst>
        </pc:spChg>
        <pc:spChg chg="add mod">
          <ac:chgData name="Dustin Ewers" userId="d41650f2ecc4afe6" providerId="LiveId" clId="{DEC94AC6-3F07-4AE4-8173-E490A5BD3256}" dt="2019-12-03T18:41:09.069" v="548" actId="403"/>
          <ac:spMkLst>
            <pc:docMk/>
            <pc:sldMk cId="2554607861" sldId="438"/>
            <ac:spMk id="9" creationId="{B358D0CD-AC57-435A-9E2C-8C6BFDFBC533}"/>
          </ac:spMkLst>
        </pc:spChg>
        <pc:spChg chg="add mod">
          <ac:chgData name="Dustin Ewers" userId="d41650f2ecc4afe6" providerId="LiveId" clId="{DEC94AC6-3F07-4AE4-8173-E490A5BD3256}" dt="2019-12-03T18:41:09.069" v="548" actId="403"/>
          <ac:spMkLst>
            <pc:docMk/>
            <pc:sldMk cId="2554607861" sldId="438"/>
            <ac:spMk id="10" creationId="{C1FAAF4D-2152-4837-BB77-F0BACB0CD453}"/>
          </ac:spMkLst>
        </pc:spChg>
        <pc:spChg chg="add mod">
          <ac:chgData name="Dustin Ewers" userId="d41650f2ecc4afe6" providerId="LiveId" clId="{DEC94AC6-3F07-4AE4-8173-E490A5BD3256}" dt="2019-12-03T18:41:09.069" v="548" actId="403"/>
          <ac:spMkLst>
            <pc:docMk/>
            <pc:sldMk cId="2554607861" sldId="438"/>
            <ac:spMk id="11" creationId="{0A9A0F13-3667-446A-A9B0-217EDC20FD5D}"/>
          </ac:spMkLst>
        </pc:spChg>
        <pc:spChg chg="add mod">
          <ac:chgData name="Dustin Ewers" userId="d41650f2ecc4afe6" providerId="LiveId" clId="{DEC94AC6-3F07-4AE4-8173-E490A5BD3256}" dt="2019-12-03T18:41:09.069" v="548" actId="403"/>
          <ac:spMkLst>
            <pc:docMk/>
            <pc:sldMk cId="2554607861" sldId="438"/>
            <ac:spMk id="12" creationId="{3F0AC7DD-1570-4B27-97AE-D3542B6A8F51}"/>
          </ac:spMkLst>
        </pc:spChg>
        <pc:spChg chg="add mod">
          <ac:chgData name="Dustin Ewers" userId="d41650f2ecc4afe6" providerId="LiveId" clId="{DEC94AC6-3F07-4AE4-8173-E490A5BD3256}" dt="2019-12-03T18:41:00.142" v="543" actId="571"/>
          <ac:spMkLst>
            <pc:docMk/>
            <pc:sldMk cId="2554607861" sldId="438"/>
            <ac:spMk id="13" creationId="{24593301-7CBD-4698-B328-932009B9D47A}"/>
          </ac:spMkLst>
        </pc:spChg>
        <pc:spChg chg="add mod">
          <ac:chgData name="Dustin Ewers" userId="d41650f2ecc4afe6" providerId="LiveId" clId="{DEC94AC6-3F07-4AE4-8173-E490A5BD3256}" dt="2019-12-03T18:41:00.142" v="543" actId="571"/>
          <ac:spMkLst>
            <pc:docMk/>
            <pc:sldMk cId="2554607861" sldId="438"/>
            <ac:spMk id="14" creationId="{2534FB61-F591-4279-B2B8-639856E4C492}"/>
          </ac:spMkLst>
        </pc:spChg>
        <pc:spChg chg="add mod">
          <ac:chgData name="Dustin Ewers" userId="d41650f2ecc4afe6" providerId="LiveId" clId="{DEC94AC6-3F07-4AE4-8173-E490A5BD3256}" dt="2019-12-03T18:41:00.142" v="543" actId="571"/>
          <ac:spMkLst>
            <pc:docMk/>
            <pc:sldMk cId="2554607861" sldId="438"/>
            <ac:spMk id="15" creationId="{86821E75-D835-466A-8BDC-555280431A67}"/>
          </ac:spMkLst>
        </pc:spChg>
        <pc:spChg chg="add mod">
          <ac:chgData name="Dustin Ewers" userId="d41650f2ecc4afe6" providerId="LiveId" clId="{DEC94AC6-3F07-4AE4-8173-E490A5BD3256}" dt="2019-12-03T18:41:00.142" v="543" actId="571"/>
          <ac:spMkLst>
            <pc:docMk/>
            <pc:sldMk cId="2554607861" sldId="438"/>
            <ac:spMk id="16" creationId="{5B815636-52E6-483C-B5F1-B9D4440B2925}"/>
          </ac:spMkLst>
        </pc:spChg>
      </pc:sldChg>
      <pc:sldChg chg="modSp add">
        <pc:chgData name="Dustin Ewers" userId="d41650f2ecc4afe6" providerId="LiveId" clId="{DEC94AC6-3F07-4AE4-8173-E490A5BD3256}" dt="2019-12-03T18:40:32.174" v="536" actId="20577"/>
        <pc:sldMkLst>
          <pc:docMk/>
          <pc:sldMk cId="3778853123" sldId="439"/>
        </pc:sldMkLst>
        <pc:spChg chg="mod">
          <ac:chgData name="Dustin Ewers" userId="d41650f2ecc4afe6" providerId="LiveId" clId="{DEC94AC6-3F07-4AE4-8173-E490A5BD3256}" dt="2019-12-03T18:40:32.174" v="536" actId="20577"/>
          <ac:spMkLst>
            <pc:docMk/>
            <pc:sldMk cId="3778853123" sldId="439"/>
            <ac:spMk id="2" creationId="{0E0D42D5-B37E-4645-AA69-C91D7A2C24EA}"/>
          </ac:spMkLst>
        </pc:spChg>
      </pc:sldChg>
      <pc:sldChg chg="addSp delSp modSp add">
        <pc:chgData name="Dustin Ewers" userId="d41650f2ecc4afe6" providerId="LiveId" clId="{DEC94AC6-3F07-4AE4-8173-E490A5BD3256}" dt="2019-12-03T18:44:30.569" v="774" actId="14100"/>
        <pc:sldMkLst>
          <pc:docMk/>
          <pc:sldMk cId="2630116787" sldId="440"/>
        </pc:sldMkLst>
        <pc:spChg chg="mod">
          <ac:chgData name="Dustin Ewers" userId="d41650f2ecc4afe6" providerId="LiveId" clId="{DEC94AC6-3F07-4AE4-8173-E490A5BD3256}" dt="2019-12-03T18:44:30.569" v="774" actId="14100"/>
          <ac:spMkLst>
            <pc:docMk/>
            <pc:sldMk cId="2630116787" sldId="440"/>
            <ac:spMk id="2" creationId="{A337DFB8-18A0-495B-A1C4-3FD1A4F7ED60}"/>
          </ac:spMkLst>
        </pc:spChg>
        <pc:spChg chg="del">
          <ac:chgData name="Dustin Ewers" userId="d41650f2ecc4afe6" providerId="LiveId" clId="{DEC94AC6-3F07-4AE4-8173-E490A5BD3256}" dt="2019-12-03T18:44:20.852" v="771"/>
          <ac:spMkLst>
            <pc:docMk/>
            <pc:sldMk cId="2630116787" sldId="440"/>
            <ac:spMk id="3" creationId="{FC5835DB-0DFE-40E2-B873-06D83C684FF1}"/>
          </ac:spMkLst>
        </pc:spChg>
        <pc:spChg chg="add del mod">
          <ac:chgData name="Dustin Ewers" userId="d41650f2ecc4afe6" providerId="LiveId" clId="{DEC94AC6-3F07-4AE4-8173-E490A5BD3256}" dt="2019-12-03T18:44:25.590" v="773" actId="478"/>
          <ac:spMkLst>
            <pc:docMk/>
            <pc:sldMk cId="2630116787" sldId="440"/>
            <ac:spMk id="4" creationId="{FC2B0C3E-ADED-4994-9DD5-F8B157C31B37}"/>
          </ac:spMkLst>
        </pc:spChg>
      </pc:sldChg>
      <pc:sldChg chg="addSp delSp modSp add">
        <pc:chgData name="Dustin Ewers" userId="d41650f2ecc4afe6" providerId="LiveId" clId="{DEC94AC6-3F07-4AE4-8173-E490A5BD3256}" dt="2019-12-03T18:51:01.242" v="1323" actId="20577"/>
        <pc:sldMkLst>
          <pc:docMk/>
          <pc:sldMk cId="121192210" sldId="441"/>
        </pc:sldMkLst>
        <pc:spChg chg="del">
          <ac:chgData name="Dustin Ewers" userId="d41650f2ecc4afe6" providerId="LiveId" clId="{DEC94AC6-3F07-4AE4-8173-E490A5BD3256}" dt="2019-12-03T18:47:35.137" v="1034"/>
          <ac:spMkLst>
            <pc:docMk/>
            <pc:sldMk cId="121192210" sldId="441"/>
            <ac:spMk id="2" creationId="{3790648B-04D1-4BFE-8676-DFE26DCECD86}"/>
          </ac:spMkLst>
        </pc:spChg>
        <pc:spChg chg="del">
          <ac:chgData name="Dustin Ewers" userId="d41650f2ecc4afe6" providerId="LiveId" clId="{DEC94AC6-3F07-4AE4-8173-E490A5BD3256}" dt="2019-12-03T18:47:35.137" v="1034"/>
          <ac:spMkLst>
            <pc:docMk/>
            <pc:sldMk cId="121192210" sldId="441"/>
            <ac:spMk id="3" creationId="{1B04A039-83FE-4B61-ACC7-029BE01B2F54}"/>
          </ac:spMkLst>
        </pc:spChg>
        <pc:spChg chg="add mod">
          <ac:chgData name="Dustin Ewers" userId="d41650f2ecc4afe6" providerId="LiveId" clId="{DEC94AC6-3F07-4AE4-8173-E490A5BD3256}" dt="2019-12-03T18:51:01.242" v="1323" actId="20577"/>
          <ac:spMkLst>
            <pc:docMk/>
            <pc:sldMk cId="121192210" sldId="441"/>
            <ac:spMk id="4" creationId="{4E6DF010-B065-437A-A3CC-8ED4305E1218}"/>
          </ac:spMkLst>
        </pc:spChg>
        <pc:spChg chg="add mod">
          <ac:chgData name="Dustin Ewers" userId="d41650f2ecc4afe6" providerId="LiveId" clId="{DEC94AC6-3F07-4AE4-8173-E490A5BD3256}" dt="2019-12-03T18:47:35.137" v="1034"/>
          <ac:spMkLst>
            <pc:docMk/>
            <pc:sldMk cId="121192210" sldId="441"/>
            <ac:spMk id="5" creationId="{C6725F70-B9A8-43D9-913F-30994FBE8D31}"/>
          </ac:spMkLst>
        </pc:spChg>
      </pc:sldChg>
      <pc:sldChg chg="addSp delSp modSp add">
        <pc:chgData name="Dustin Ewers" userId="d41650f2ecc4afe6" providerId="LiveId" clId="{DEC94AC6-3F07-4AE4-8173-E490A5BD3256}" dt="2019-12-03T18:49:51.870" v="1319" actId="14100"/>
        <pc:sldMkLst>
          <pc:docMk/>
          <pc:sldMk cId="2750317604" sldId="442"/>
        </pc:sldMkLst>
        <pc:spChg chg="mod">
          <ac:chgData name="Dustin Ewers" userId="d41650f2ecc4afe6" providerId="LiveId" clId="{DEC94AC6-3F07-4AE4-8173-E490A5BD3256}" dt="2019-12-03T18:48:20.623" v="1114" actId="20577"/>
          <ac:spMkLst>
            <pc:docMk/>
            <pc:sldMk cId="2750317604" sldId="442"/>
            <ac:spMk id="2" creationId="{594FF1B7-EC19-45A5-B484-08A70C605917}"/>
          </ac:spMkLst>
        </pc:spChg>
        <pc:spChg chg="del">
          <ac:chgData name="Dustin Ewers" userId="d41650f2ecc4afe6" providerId="LiveId" clId="{DEC94AC6-3F07-4AE4-8173-E490A5BD3256}" dt="2019-12-03T18:48:09.599" v="1072" actId="3680"/>
          <ac:spMkLst>
            <pc:docMk/>
            <pc:sldMk cId="2750317604" sldId="442"/>
            <ac:spMk id="3" creationId="{E5E78C51-CE3F-4130-BCB3-79332CE2A516}"/>
          </ac:spMkLst>
        </pc:spChg>
        <pc:graphicFrameChg chg="add mod ord modGraphic">
          <ac:chgData name="Dustin Ewers" userId="d41650f2ecc4afe6" providerId="LiveId" clId="{DEC94AC6-3F07-4AE4-8173-E490A5BD3256}" dt="2019-12-03T18:49:51.870" v="1319" actId="14100"/>
          <ac:graphicFrameMkLst>
            <pc:docMk/>
            <pc:sldMk cId="2750317604" sldId="442"/>
            <ac:graphicFrameMk id="4" creationId="{6B2F23FE-0F7B-4B9F-8F0D-2DE5EB571A63}"/>
          </ac:graphicFrameMkLst>
        </pc:graphicFrameChg>
      </pc:sldChg>
      <pc:sldChg chg="add del">
        <pc:chgData name="Dustin Ewers" userId="d41650f2ecc4afe6" providerId="LiveId" clId="{DEC94AC6-3F07-4AE4-8173-E490A5BD3256}" dt="2019-12-03T18:47:55.459" v="1070" actId="2696"/>
        <pc:sldMkLst>
          <pc:docMk/>
          <pc:sldMk cId="3101050477" sldId="442"/>
        </pc:sldMkLst>
      </pc:sldChg>
      <pc:sldChg chg="add">
        <pc:chgData name="Dustin Ewers" userId="d41650f2ecc4afe6" providerId="LiveId" clId="{DEC94AC6-3F07-4AE4-8173-E490A5BD3256}" dt="2019-12-03T18:50:48.488" v="1322"/>
        <pc:sldMkLst>
          <pc:docMk/>
          <pc:sldMk cId="31080275" sldId="443"/>
        </pc:sldMkLst>
      </pc:sldChg>
    </pc:docChg>
  </pc:docChgLst>
  <pc:docChgLst>
    <pc:chgData name="Dustin Ewers" userId="d41650f2ecc4afe6" providerId="LiveId" clId="{2F236088-8174-492C-BBD5-0B5B7A6E6BBA}"/>
    <pc:docChg chg="undo custSel addSld delSld modSld sldOrd">
      <pc:chgData name="Dustin Ewers" userId="d41650f2ecc4afe6" providerId="LiveId" clId="{2F236088-8174-492C-BBD5-0B5B7A6E6BBA}" dt="2020-01-20T22:29:22.678" v="2535" actId="20577"/>
      <pc:docMkLst>
        <pc:docMk/>
      </pc:docMkLst>
      <pc:sldChg chg="add">
        <pc:chgData name="Dustin Ewers" userId="d41650f2ecc4afe6" providerId="LiveId" clId="{2F236088-8174-492C-BBD5-0B5B7A6E6BBA}" dt="2020-01-20T20:09:36.013" v="403"/>
        <pc:sldMkLst>
          <pc:docMk/>
          <pc:sldMk cId="2820429746" sldId="257"/>
        </pc:sldMkLst>
      </pc:sldChg>
      <pc:sldChg chg="del">
        <pc:chgData name="Dustin Ewers" userId="d41650f2ecc4afe6" providerId="LiveId" clId="{2F236088-8174-492C-BBD5-0B5B7A6E6BBA}" dt="2020-01-20T20:09:21.327" v="402" actId="2696"/>
        <pc:sldMkLst>
          <pc:docMk/>
          <pc:sldMk cId="2904033864" sldId="257"/>
        </pc:sldMkLst>
      </pc:sldChg>
      <pc:sldChg chg="modSp">
        <pc:chgData name="Dustin Ewers" userId="d41650f2ecc4afe6" providerId="LiveId" clId="{2F236088-8174-492C-BBD5-0B5B7A6E6BBA}" dt="2020-01-20T20:01:59.397" v="11" actId="20577"/>
        <pc:sldMkLst>
          <pc:docMk/>
          <pc:sldMk cId="3947218629" sldId="264"/>
        </pc:sldMkLst>
        <pc:spChg chg="mod">
          <ac:chgData name="Dustin Ewers" userId="d41650f2ecc4afe6" providerId="LiveId" clId="{2F236088-8174-492C-BBD5-0B5B7A6E6BBA}" dt="2020-01-20T20:01:59.397" v="11" actId="20577"/>
          <ac:spMkLst>
            <pc:docMk/>
            <pc:sldMk cId="3947218629" sldId="264"/>
            <ac:spMk id="6" creationId="{35887251-E99D-47A0-86E7-870EFBF7A427}"/>
          </ac:spMkLst>
        </pc:spChg>
      </pc:sldChg>
      <pc:sldChg chg="del">
        <pc:chgData name="Dustin Ewers" userId="d41650f2ecc4afe6" providerId="LiveId" clId="{2F236088-8174-492C-BBD5-0B5B7A6E6BBA}" dt="2020-01-20T20:09:21.327" v="402" actId="2696"/>
        <pc:sldMkLst>
          <pc:docMk/>
          <pc:sldMk cId="1873661514" sldId="266"/>
        </pc:sldMkLst>
      </pc:sldChg>
      <pc:sldChg chg="add">
        <pc:chgData name="Dustin Ewers" userId="d41650f2ecc4afe6" providerId="LiveId" clId="{2F236088-8174-492C-BBD5-0B5B7A6E6BBA}" dt="2020-01-20T20:09:36.013" v="403"/>
        <pc:sldMkLst>
          <pc:docMk/>
          <pc:sldMk cId="2801570164" sldId="266"/>
        </pc:sldMkLst>
      </pc:sldChg>
      <pc:sldChg chg="del ord">
        <pc:chgData name="Dustin Ewers" userId="d41650f2ecc4afe6" providerId="LiveId" clId="{2F236088-8174-492C-BBD5-0B5B7A6E6BBA}" dt="2020-01-20T20:14:38.723" v="864" actId="47"/>
        <pc:sldMkLst>
          <pc:docMk/>
          <pc:sldMk cId="810991786" sldId="267"/>
        </pc:sldMkLst>
      </pc:sldChg>
      <pc:sldChg chg="modSp">
        <pc:chgData name="Dustin Ewers" userId="d41650f2ecc4afe6" providerId="LiveId" clId="{2F236088-8174-492C-BBD5-0B5B7A6E6BBA}" dt="2020-01-20T22:29:22.678" v="2535" actId="20577"/>
        <pc:sldMkLst>
          <pc:docMk/>
          <pc:sldMk cId="4068867001" sldId="272"/>
        </pc:sldMkLst>
        <pc:spChg chg="mod">
          <ac:chgData name="Dustin Ewers" userId="d41650f2ecc4afe6" providerId="LiveId" clId="{2F236088-8174-492C-BBD5-0B5B7A6E6BBA}" dt="2020-01-20T22:29:22.678" v="2535" actId="20577"/>
          <ac:spMkLst>
            <pc:docMk/>
            <pc:sldMk cId="4068867001" sldId="272"/>
            <ac:spMk id="4" creationId="{C9A80F32-C68B-4E03-BCAE-34973D7AA27C}"/>
          </ac:spMkLst>
        </pc:spChg>
      </pc:sldChg>
      <pc:sldChg chg="add modTransition">
        <pc:chgData name="Dustin Ewers" userId="d41650f2ecc4afe6" providerId="LiveId" clId="{2F236088-8174-492C-BBD5-0B5B7A6E6BBA}" dt="2020-01-20T20:10:00.649" v="404"/>
        <pc:sldMkLst>
          <pc:docMk/>
          <pc:sldMk cId="669921934" sldId="274"/>
        </pc:sldMkLst>
      </pc:sldChg>
      <pc:sldChg chg="del">
        <pc:chgData name="Dustin Ewers" userId="d41650f2ecc4afe6" providerId="LiveId" clId="{2F236088-8174-492C-BBD5-0B5B7A6E6BBA}" dt="2020-01-20T20:09:21.327" v="402" actId="2696"/>
        <pc:sldMkLst>
          <pc:docMk/>
          <pc:sldMk cId="3591545867" sldId="274"/>
        </pc:sldMkLst>
      </pc:sldChg>
      <pc:sldChg chg="ord">
        <pc:chgData name="Dustin Ewers" userId="d41650f2ecc4afe6" providerId="LiveId" clId="{2F236088-8174-492C-BBD5-0B5B7A6E6BBA}" dt="2020-01-20T20:05:39.217" v="81"/>
        <pc:sldMkLst>
          <pc:docMk/>
          <pc:sldMk cId="93189973" sldId="279"/>
        </pc:sldMkLst>
      </pc:sldChg>
      <pc:sldChg chg="ord">
        <pc:chgData name="Dustin Ewers" userId="d41650f2ecc4afe6" providerId="LiveId" clId="{2F236088-8174-492C-BBD5-0B5B7A6E6BBA}" dt="2020-01-20T20:05:39.217" v="81"/>
        <pc:sldMkLst>
          <pc:docMk/>
          <pc:sldMk cId="2717523457" sldId="283"/>
        </pc:sldMkLst>
      </pc:sldChg>
      <pc:sldChg chg="ord">
        <pc:chgData name="Dustin Ewers" userId="d41650f2ecc4afe6" providerId="LiveId" clId="{2F236088-8174-492C-BBD5-0B5B7A6E6BBA}" dt="2020-01-20T20:05:39.217" v="81"/>
        <pc:sldMkLst>
          <pc:docMk/>
          <pc:sldMk cId="2480823855" sldId="284"/>
        </pc:sldMkLst>
      </pc:sldChg>
      <pc:sldChg chg="del">
        <pc:chgData name="Dustin Ewers" userId="d41650f2ecc4afe6" providerId="LiveId" clId="{2F236088-8174-492C-BBD5-0B5B7A6E6BBA}" dt="2020-01-20T20:28:20.189" v="1233" actId="47"/>
        <pc:sldMkLst>
          <pc:docMk/>
          <pc:sldMk cId="3442988544" sldId="285"/>
        </pc:sldMkLst>
      </pc:sldChg>
      <pc:sldChg chg="del">
        <pc:chgData name="Dustin Ewers" userId="d41650f2ecc4afe6" providerId="LiveId" clId="{2F236088-8174-492C-BBD5-0B5B7A6E6BBA}" dt="2020-01-20T20:09:21.327" v="402" actId="2696"/>
        <pc:sldMkLst>
          <pc:docMk/>
          <pc:sldMk cId="1983343816" sldId="286"/>
        </pc:sldMkLst>
      </pc:sldChg>
      <pc:sldChg chg="add modTransition">
        <pc:chgData name="Dustin Ewers" userId="d41650f2ecc4afe6" providerId="LiveId" clId="{2F236088-8174-492C-BBD5-0B5B7A6E6BBA}" dt="2020-01-20T20:10:00.649" v="404"/>
        <pc:sldMkLst>
          <pc:docMk/>
          <pc:sldMk cId="2241138958" sldId="286"/>
        </pc:sldMkLst>
      </pc:sldChg>
      <pc:sldChg chg="del">
        <pc:chgData name="Dustin Ewers" userId="d41650f2ecc4afe6" providerId="LiveId" clId="{2F236088-8174-492C-BBD5-0B5B7A6E6BBA}" dt="2020-01-20T20:09:21.327" v="402" actId="2696"/>
        <pc:sldMkLst>
          <pc:docMk/>
          <pc:sldMk cId="2768158692" sldId="288"/>
        </pc:sldMkLst>
      </pc:sldChg>
      <pc:sldChg chg="add del">
        <pc:chgData name="Dustin Ewers" userId="d41650f2ecc4afe6" providerId="LiveId" clId="{2F236088-8174-492C-BBD5-0B5B7A6E6BBA}" dt="2020-01-20T20:12:15.197" v="648" actId="47"/>
        <pc:sldMkLst>
          <pc:docMk/>
          <pc:sldMk cId="3534847583" sldId="288"/>
        </pc:sldMkLst>
      </pc:sldChg>
      <pc:sldChg chg="add">
        <pc:chgData name="Dustin Ewers" userId="d41650f2ecc4afe6" providerId="LiveId" clId="{2F236088-8174-492C-BBD5-0B5B7A6E6BBA}" dt="2020-01-20T20:09:36.013" v="403"/>
        <pc:sldMkLst>
          <pc:docMk/>
          <pc:sldMk cId="890109814" sldId="289"/>
        </pc:sldMkLst>
      </pc:sldChg>
      <pc:sldChg chg="del">
        <pc:chgData name="Dustin Ewers" userId="d41650f2ecc4afe6" providerId="LiveId" clId="{2F236088-8174-492C-BBD5-0B5B7A6E6BBA}" dt="2020-01-20T20:09:21.327" v="402" actId="2696"/>
        <pc:sldMkLst>
          <pc:docMk/>
          <pc:sldMk cId="2400866999" sldId="289"/>
        </pc:sldMkLst>
      </pc:sldChg>
      <pc:sldChg chg="modNotesTx">
        <pc:chgData name="Dustin Ewers" userId="d41650f2ecc4afe6" providerId="LiveId" clId="{2F236088-8174-492C-BBD5-0B5B7A6E6BBA}" dt="2020-01-20T20:27:50.637" v="1222" actId="20577"/>
        <pc:sldMkLst>
          <pc:docMk/>
          <pc:sldMk cId="2288592577" sldId="290"/>
        </pc:sldMkLst>
      </pc:sldChg>
      <pc:sldChg chg="del">
        <pc:chgData name="Dustin Ewers" userId="d41650f2ecc4afe6" providerId="LiveId" clId="{2F236088-8174-492C-BBD5-0B5B7A6E6BBA}" dt="2020-01-20T20:09:21.327" v="402" actId="2696"/>
        <pc:sldMkLst>
          <pc:docMk/>
          <pc:sldMk cId="0" sldId="301"/>
        </pc:sldMkLst>
      </pc:sldChg>
      <pc:sldChg chg="add">
        <pc:chgData name="Dustin Ewers" userId="d41650f2ecc4afe6" providerId="LiveId" clId="{2F236088-8174-492C-BBD5-0B5B7A6E6BBA}" dt="2020-01-20T20:09:36.013" v="403"/>
        <pc:sldMkLst>
          <pc:docMk/>
          <pc:sldMk cId="2194648417" sldId="301"/>
        </pc:sldMkLst>
      </pc:sldChg>
      <pc:sldChg chg="del">
        <pc:chgData name="Dustin Ewers" userId="d41650f2ecc4afe6" providerId="LiveId" clId="{2F236088-8174-492C-BBD5-0B5B7A6E6BBA}" dt="2020-01-20T20:09:21.327" v="402" actId="2696"/>
        <pc:sldMkLst>
          <pc:docMk/>
          <pc:sldMk cId="0" sldId="302"/>
        </pc:sldMkLst>
      </pc:sldChg>
      <pc:sldChg chg="add">
        <pc:chgData name="Dustin Ewers" userId="d41650f2ecc4afe6" providerId="LiveId" clId="{2F236088-8174-492C-BBD5-0B5B7A6E6BBA}" dt="2020-01-20T20:09:36.013" v="403"/>
        <pc:sldMkLst>
          <pc:docMk/>
          <pc:sldMk cId="1972444371" sldId="302"/>
        </pc:sldMkLst>
      </pc:sldChg>
      <pc:sldChg chg="del">
        <pc:chgData name="Dustin Ewers" userId="d41650f2ecc4afe6" providerId="LiveId" clId="{2F236088-8174-492C-BBD5-0B5B7A6E6BBA}" dt="2020-01-20T20:09:21.327" v="402" actId="2696"/>
        <pc:sldMkLst>
          <pc:docMk/>
          <pc:sldMk cId="0" sldId="303"/>
        </pc:sldMkLst>
      </pc:sldChg>
      <pc:sldChg chg="add">
        <pc:chgData name="Dustin Ewers" userId="d41650f2ecc4afe6" providerId="LiveId" clId="{2F236088-8174-492C-BBD5-0B5B7A6E6BBA}" dt="2020-01-20T20:09:36.013" v="403"/>
        <pc:sldMkLst>
          <pc:docMk/>
          <pc:sldMk cId="4252729323" sldId="303"/>
        </pc:sldMkLst>
      </pc:sldChg>
      <pc:sldChg chg="del">
        <pc:chgData name="Dustin Ewers" userId="d41650f2ecc4afe6" providerId="LiveId" clId="{2F236088-8174-492C-BBD5-0B5B7A6E6BBA}" dt="2020-01-20T20:27:36.876" v="1148" actId="47"/>
        <pc:sldMkLst>
          <pc:docMk/>
          <pc:sldMk cId="0" sldId="306"/>
        </pc:sldMkLst>
      </pc:sldChg>
      <pc:sldChg chg="add del setBg">
        <pc:chgData name="Dustin Ewers" userId="d41650f2ecc4afe6" providerId="LiveId" clId="{2F236088-8174-492C-BBD5-0B5B7A6E6BBA}" dt="2020-01-20T20:33:51.837" v="1351" actId="47"/>
        <pc:sldMkLst>
          <pc:docMk/>
          <pc:sldMk cId="986387132" sldId="322"/>
        </pc:sldMkLst>
      </pc:sldChg>
      <pc:sldChg chg="modSp">
        <pc:chgData name="Dustin Ewers" userId="d41650f2ecc4afe6" providerId="LiveId" clId="{2F236088-8174-492C-BBD5-0B5B7A6E6BBA}" dt="2020-01-20T20:27:59.609" v="1231" actId="20577"/>
        <pc:sldMkLst>
          <pc:docMk/>
          <pc:sldMk cId="21706146" sldId="430"/>
        </pc:sldMkLst>
        <pc:spChg chg="mod">
          <ac:chgData name="Dustin Ewers" userId="d41650f2ecc4afe6" providerId="LiveId" clId="{2F236088-8174-492C-BBD5-0B5B7A6E6BBA}" dt="2020-01-20T20:27:59.609" v="1231" actId="20577"/>
          <ac:spMkLst>
            <pc:docMk/>
            <pc:sldMk cId="21706146" sldId="430"/>
            <ac:spMk id="4" creationId="{00000000-0000-0000-0000-000000000000}"/>
          </ac:spMkLst>
        </pc:spChg>
      </pc:sldChg>
      <pc:sldChg chg="del">
        <pc:chgData name="Dustin Ewers" userId="d41650f2ecc4afe6" providerId="LiveId" clId="{2F236088-8174-492C-BBD5-0B5B7A6E6BBA}" dt="2020-01-20T20:27:14.974" v="1145" actId="47"/>
        <pc:sldMkLst>
          <pc:docMk/>
          <pc:sldMk cId="1308318533" sldId="437"/>
        </pc:sldMkLst>
      </pc:sldChg>
      <pc:sldChg chg="del">
        <pc:chgData name="Dustin Ewers" userId="d41650f2ecc4afe6" providerId="LiveId" clId="{2F236088-8174-492C-BBD5-0B5B7A6E6BBA}" dt="2020-01-20T20:27:14.974" v="1145" actId="47"/>
        <pc:sldMkLst>
          <pc:docMk/>
          <pc:sldMk cId="2554607861" sldId="438"/>
        </pc:sldMkLst>
      </pc:sldChg>
      <pc:sldChg chg="modSp del">
        <pc:chgData name="Dustin Ewers" userId="d41650f2ecc4afe6" providerId="LiveId" clId="{2F236088-8174-492C-BBD5-0B5B7A6E6BBA}" dt="2020-01-20T20:27:25.655" v="1146" actId="47"/>
        <pc:sldMkLst>
          <pc:docMk/>
          <pc:sldMk cId="3778853123" sldId="439"/>
        </pc:sldMkLst>
        <pc:spChg chg="mod">
          <ac:chgData name="Dustin Ewers" userId="d41650f2ecc4afe6" providerId="LiveId" clId="{2F236088-8174-492C-BBD5-0B5B7A6E6BBA}" dt="2020-01-20T20:04:23.219" v="76" actId="20577"/>
          <ac:spMkLst>
            <pc:docMk/>
            <pc:sldMk cId="3778853123" sldId="439"/>
            <ac:spMk id="2" creationId="{0E0D42D5-B37E-4645-AA69-C91D7A2C24EA}"/>
          </ac:spMkLst>
        </pc:spChg>
      </pc:sldChg>
      <pc:sldChg chg="add modNotesTx">
        <pc:chgData name="Dustin Ewers" userId="d41650f2ecc4afe6" providerId="LiveId" clId="{2F236088-8174-492C-BBD5-0B5B7A6E6BBA}" dt="2020-01-20T20:11:38.118" v="647" actId="20577"/>
        <pc:sldMkLst>
          <pc:docMk/>
          <pc:sldMk cId="145130880" sldId="440"/>
        </pc:sldMkLst>
      </pc:sldChg>
      <pc:sldChg chg="del">
        <pc:chgData name="Dustin Ewers" userId="d41650f2ecc4afe6" providerId="LiveId" clId="{2F236088-8174-492C-BBD5-0B5B7A6E6BBA}" dt="2020-01-20T20:10:27.390" v="426" actId="2696"/>
        <pc:sldMkLst>
          <pc:docMk/>
          <pc:sldMk cId="2630116787" sldId="440"/>
        </pc:sldMkLst>
      </pc:sldChg>
      <pc:sldChg chg="ord">
        <pc:chgData name="Dustin Ewers" userId="d41650f2ecc4afe6" providerId="LiveId" clId="{2F236088-8174-492C-BBD5-0B5B7A6E6BBA}" dt="2020-01-20T20:05:39.217" v="81"/>
        <pc:sldMkLst>
          <pc:docMk/>
          <pc:sldMk cId="2750317604" sldId="442"/>
        </pc:sldMkLst>
      </pc:sldChg>
      <pc:sldChg chg="del">
        <pc:chgData name="Dustin Ewers" userId="d41650f2ecc4afe6" providerId="LiveId" clId="{2F236088-8174-492C-BBD5-0B5B7A6E6BBA}" dt="2020-01-20T20:27:27.537" v="1147" actId="47"/>
        <pc:sldMkLst>
          <pc:docMk/>
          <pc:sldMk cId="31080275" sldId="443"/>
        </pc:sldMkLst>
      </pc:sldChg>
      <pc:sldChg chg="addSp delSp modSp add modNotesTx">
        <pc:chgData name="Dustin Ewers" userId="d41650f2ecc4afe6" providerId="LiveId" clId="{2F236088-8174-492C-BBD5-0B5B7A6E6BBA}" dt="2020-01-20T20:12:43.059" v="780" actId="20577"/>
        <pc:sldMkLst>
          <pc:docMk/>
          <pc:sldMk cId="3631409855" sldId="444"/>
        </pc:sldMkLst>
        <pc:spChg chg="del">
          <ac:chgData name="Dustin Ewers" userId="d41650f2ecc4afe6" providerId="LiveId" clId="{2F236088-8174-492C-BBD5-0B5B7A6E6BBA}" dt="2020-01-20T20:03:54.303" v="13"/>
          <ac:spMkLst>
            <pc:docMk/>
            <pc:sldMk cId="3631409855" sldId="444"/>
            <ac:spMk id="2" creationId="{E4CA0062-4225-4F55-A0EE-8D37A2DF892F}"/>
          </ac:spMkLst>
        </pc:spChg>
        <pc:spChg chg="del">
          <ac:chgData name="Dustin Ewers" userId="d41650f2ecc4afe6" providerId="LiveId" clId="{2F236088-8174-492C-BBD5-0B5B7A6E6BBA}" dt="2020-01-20T20:03:54.303" v="13"/>
          <ac:spMkLst>
            <pc:docMk/>
            <pc:sldMk cId="3631409855" sldId="444"/>
            <ac:spMk id="3" creationId="{C78E79AB-E9B4-44AC-BEF2-89C22C64AD95}"/>
          </ac:spMkLst>
        </pc:spChg>
        <pc:spChg chg="add mod">
          <ac:chgData name="Dustin Ewers" userId="d41650f2ecc4afe6" providerId="LiveId" clId="{2F236088-8174-492C-BBD5-0B5B7A6E6BBA}" dt="2020-01-20T20:04:00.669" v="49" actId="20577"/>
          <ac:spMkLst>
            <pc:docMk/>
            <pc:sldMk cId="3631409855" sldId="444"/>
            <ac:spMk id="4" creationId="{4FD56CA7-0D7E-48A4-BF32-D5AB8637DFD1}"/>
          </ac:spMkLst>
        </pc:spChg>
        <pc:spChg chg="add mod">
          <ac:chgData name="Dustin Ewers" userId="d41650f2ecc4afe6" providerId="LiveId" clId="{2F236088-8174-492C-BBD5-0B5B7A6E6BBA}" dt="2020-01-20T20:03:54.303" v="13"/>
          <ac:spMkLst>
            <pc:docMk/>
            <pc:sldMk cId="3631409855" sldId="444"/>
            <ac:spMk id="5" creationId="{C3E778ED-E1A2-43F7-B558-BD117F1E60FA}"/>
          </ac:spMkLst>
        </pc:spChg>
      </pc:sldChg>
      <pc:sldChg chg="addSp delSp modSp add ord">
        <pc:chgData name="Dustin Ewers" userId="d41650f2ecc4afe6" providerId="LiveId" clId="{2F236088-8174-492C-BBD5-0B5B7A6E6BBA}" dt="2020-01-20T20:26:06.857" v="1144" actId="6549"/>
        <pc:sldMkLst>
          <pc:docMk/>
          <pc:sldMk cId="4263575430" sldId="445"/>
        </pc:sldMkLst>
        <pc:spChg chg="del">
          <ac:chgData name="Dustin Ewers" userId="d41650f2ecc4afe6" providerId="LiveId" clId="{2F236088-8174-492C-BBD5-0B5B7A6E6BBA}" dt="2020-01-20T20:04:31.450" v="78"/>
          <ac:spMkLst>
            <pc:docMk/>
            <pc:sldMk cId="4263575430" sldId="445"/>
            <ac:spMk id="2" creationId="{F9A38C24-8E3B-4BBC-8C33-AADBA0B6B48D}"/>
          </ac:spMkLst>
        </pc:spChg>
        <pc:spChg chg="del">
          <ac:chgData name="Dustin Ewers" userId="d41650f2ecc4afe6" providerId="LiveId" clId="{2F236088-8174-492C-BBD5-0B5B7A6E6BBA}" dt="2020-01-20T20:04:31.450" v="78"/>
          <ac:spMkLst>
            <pc:docMk/>
            <pc:sldMk cId="4263575430" sldId="445"/>
            <ac:spMk id="3" creationId="{744F6E4F-E9E1-4AB9-93D5-17A5F959EA11}"/>
          </ac:spMkLst>
        </pc:spChg>
        <pc:spChg chg="add del mod">
          <ac:chgData name="Dustin Ewers" userId="d41650f2ecc4afe6" providerId="LiveId" clId="{2F236088-8174-492C-BBD5-0B5B7A6E6BBA}" dt="2020-01-20T20:04:33.040" v="79"/>
          <ac:spMkLst>
            <pc:docMk/>
            <pc:sldMk cId="4263575430" sldId="445"/>
            <ac:spMk id="4" creationId="{BAAC5B75-F139-4E04-9DC0-BE6CD07942B6}"/>
          </ac:spMkLst>
        </pc:spChg>
        <pc:spChg chg="add del mod">
          <ac:chgData name="Dustin Ewers" userId="d41650f2ecc4afe6" providerId="LiveId" clId="{2F236088-8174-492C-BBD5-0B5B7A6E6BBA}" dt="2020-01-20T20:04:33.040" v="79"/>
          <ac:spMkLst>
            <pc:docMk/>
            <pc:sldMk cId="4263575430" sldId="445"/>
            <ac:spMk id="5" creationId="{54FE2DA3-6418-40E2-84D4-1CF4D8025CDC}"/>
          </ac:spMkLst>
        </pc:spChg>
        <pc:spChg chg="add mod">
          <ac:chgData name="Dustin Ewers" userId="d41650f2ecc4afe6" providerId="LiveId" clId="{2F236088-8174-492C-BBD5-0B5B7A6E6BBA}" dt="2020-01-20T20:07:52.712" v="216" actId="20577"/>
          <ac:spMkLst>
            <pc:docMk/>
            <pc:sldMk cId="4263575430" sldId="445"/>
            <ac:spMk id="6" creationId="{3AEE56FF-260C-40A4-8E9D-D572CB5F9F2D}"/>
          </ac:spMkLst>
        </pc:spChg>
        <pc:spChg chg="add mod">
          <ac:chgData name="Dustin Ewers" userId="d41650f2ecc4afe6" providerId="LiveId" clId="{2F236088-8174-492C-BBD5-0B5B7A6E6BBA}" dt="2020-01-20T20:26:06.857" v="1144" actId="6549"/>
          <ac:spMkLst>
            <pc:docMk/>
            <pc:sldMk cId="4263575430" sldId="445"/>
            <ac:spMk id="7" creationId="{E88BC06F-AA83-4767-AD64-00D0B900AEC3}"/>
          </ac:spMkLst>
        </pc:spChg>
      </pc:sldChg>
      <pc:sldChg chg="modSp add">
        <pc:chgData name="Dustin Ewers" userId="d41650f2ecc4afe6" providerId="LiveId" clId="{2F236088-8174-492C-BBD5-0B5B7A6E6BBA}" dt="2020-01-20T20:09:00.369" v="401" actId="20577"/>
        <pc:sldMkLst>
          <pc:docMk/>
          <pc:sldMk cId="2235641623" sldId="446"/>
        </pc:sldMkLst>
        <pc:spChg chg="mod">
          <ac:chgData name="Dustin Ewers" userId="d41650f2ecc4afe6" providerId="LiveId" clId="{2F236088-8174-492C-BBD5-0B5B7A6E6BBA}" dt="2020-01-20T20:09:00.369" v="401" actId="20577"/>
          <ac:spMkLst>
            <pc:docMk/>
            <pc:sldMk cId="2235641623" sldId="446"/>
            <ac:spMk id="2" creationId="{7711D572-5FAB-476D-8093-90D233526225}"/>
          </ac:spMkLst>
        </pc:spChg>
      </pc:sldChg>
      <pc:sldChg chg="add modNotesTx">
        <pc:chgData name="Dustin Ewers" userId="d41650f2ecc4afe6" providerId="LiveId" clId="{2F236088-8174-492C-BBD5-0B5B7A6E6BBA}" dt="2020-01-20T20:14:08.543" v="861" actId="313"/>
        <pc:sldMkLst>
          <pc:docMk/>
          <pc:sldMk cId="1557178230" sldId="447"/>
        </pc:sldMkLst>
      </pc:sldChg>
      <pc:sldChg chg="addSp delSp modSp add del">
        <pc:chgData name="Dustin Ewers" userId="d41650f2ecc4afe6" providerId="LiveId" clId="{2F236088-8174-492C-BBD5-0B5B7A6E6BBA}" dt="2020-01-20T20:13:14.538" v="781" actId="47"/>
        <pc:sldMkLst>
          <pc:docMk/>
          <pc:sldMk cId="1591065585" sldId="447"/>
        </pc:sldMkLst>
        <pc:spChg chg="del">
          <ac:chgData name="Dustin Ewers" userId="d41650f2ecc4afe6" providerId="LiveId" clId="{2F236088-8174-492C-BBD5-0B5B7A6E6BBA}" dt="2020-01-20T20:10:06.786" v="406"/>
          <ac:spMkLst>
            <pc:docMk/>
            <pc:sldMk cId="1591065585" sldId="447"/>
            <ac:spMk id="2" creationId="{1E371535-3A01-42F8-8DCF-75F9C55E9C9C}"/>
          </ac:spMkLst>
        </pc:spChg>
        <pc:spChg chg="del">
          <ac:chgData name="Dustin Ewers" userId="d41650f2ecc4afe6" providerId="LiveId" clId="{2F236088-8174-492C-BBD5-0B5B7A6E6BBA}" dt="2020-01-20T20:10:06.786" v="406"/>
          <ac:spMkLst>
            <pc:docMk/>
            <pc:sldMk cId="1591065585" sldId="447"/>
            <ac:spMk id="3" creationId="{E1495222-3F12-471E-9DF6-6270BE08341D}"/>
          </ac:spMkLst>
        </pc:spChg>
        <pc:spChg chg="add mod">
          <ac:chgData name="Dustin Ewers" userId="d41650f2ecc4afe6" providerId="LiveId" clId="{2F236088-8174-492C-BBD5-0B5B7A6E6BBA}" dt="2020-01-20T20:10:22.867" v="425" actId="20577"/>
          <ac:spMkLst>
            <pc:docMk/>
            <pc:sldMk cId="1591065585" sldId="447"/>
            <ac:spMk id="4" creationId="{E2A12C29-08D0-40E8-BD49-11DD22923792}"/>
          </ac:spMkLst>
        </pc:spChg>
        <pc:spChg chg="add del mod">
          <ac:chgData name="Dustin Ewers" userId="d41650f2ecc4afe6" providerId="LiveId" clId="{2F236088-8174-492C-BBD5-0B5B7A6E6BBA}" dt="2020-01-20T20:10:18.354" v="419"/>
          <ac:spMkLst>
            <pc:docMk/>
            <pc:sldMk cId="1591065585" sldId="447"/>
            <ac:spMk id="5" creationId="{5C913EA0-6DFC-456E-BA39-26E972CC780F}"/>
          </ac:spMkLst>
        </pc:spChg>
        <pc:spChg chg="add mod">
          <ac:chgData name="Dustin Ewers" userId="d41650f2ecc4afe6" providerId="LiveId" clId="{2F236088-8174-492C-BBD5-0B5B7A6E6BBA}" dt="2020-01-20T20:10:18.354" v="419"/>
          <ac:spMkLst>
            <pc:docMk/>
            <pc:sldMk cId="1591065585" sldId="447"/>
            <ac:spMk id="6" creationId="{F8CAF3B8-93C3-4D0D-AC30-1A7F26EF228A}"/>
          </ac:spMkLst>
        </pc:spChg>
        <pc:spChg chg="add mod">
          <ac:chgData name="Dustin Ewers" userId="d41650f2ecc4afe6" providerId="LiveId" clId="{2F236088-8174-492C-BBD5-0B5B7A6E6BBA}" dt="2020-01-20T20:10:18.354" v="419"/>
          <ac:spMkLst>
            <pc:docMk/>
            <pc:sldMk cId="1591065585" sldId="447"/>
            <ac:spMk id="7" creationId="{0814B806-747B-4BC2-AF7A-171ABBA66FC9}"/>
          </ac:spMkLst>
        </pc:spChg>
      </pc:sldChg>
      <pc:sldChg chg="add modNotesTx">
        <pc:chgData name="Dustin Ewers" userId="d41650f2ecc4afe6" providerId="LiveId" clId="{2F236088-8174-492C-BBD5-0B5B7A6E6BBA}" dt="2020-01-20T20:30:39.091" v="1241" actId="6549"/>
        <pc:sldMkLst>
          <pc:docMk/>
          <pc:sldMk cId="3652199690" sldId="448"/>
        </pc:sldMkLst>
      </pc:sldChg>
      <pc:sldChg chg="delSp modSp add modNotesTx">
        <pc:chgData name="Dustin Ewers" userId="d41650f2ecc4afe6" providerId="LiveId" clId="{2F236088-8174-492C-BBD5-0B5B7A6E6BBA}" dt="2020-01-20T22:21:19.879" v="2522" actId="20577"/>
        <pc:sldMkLst>
          <pc:docMk/>
          <pc:sldMk cId="1947915148" sldId="449"/>
        </pc:sldMkLst>
        <pc:spChg chg="mod">
          <ac:chgData name="Dustin Ewers" userId="d41650f2ecc4afe6" providerId="LiveId" clId="{2F236088-8174-492C-BBD5-0B5B7A6E6BBA}" dt="2020-01-20T20:31:10.424" v="1275" actId="20577"/>
          <ac:spMkLst>
            <pc:docMk/>
            <pc:sldMk cId="1947915148" sldId="449"/>
            <ac:spMk id="2" creationId="{8B16CA5F-F27E-4BDF-B811-B13F5A406DC6}"/>
          </ac:spMkLst>
        </pc:spChg>
        <pc:spChg chg="mod">
          <ac:chgData name="Dustin Ewers" userId="d41650f2ecc4afe6" providerId="LiveId" clId="{2F236088-8174-492C-BBD5-0B5B7A6E6BBA}" dt="2020-01-20T20:31:23.433" v="1346" actId="20577"/>
          <ac:spMkLst>
            <pc:docMk/>
            <pc:sldMk cId="1947915148" sldId="449"/>
            <ac:spMk id="3" creationId="{196401FF-E679-494B-AC93-23A992E3D649}"/>
          </ac:spMkLst>
        </pc:spChg>
        <pc:picChg chg="del">
          <ac:chgData name="Dustin Ewers" userId="d41650f2ecc4afe6" providerId="LiveId" clId="{2F236088-8174-492C-BBD5-0B5B7A6E6BBA}" dt="2020-01-20T20:33:37.366" v="1350"/>
          <ac:picMkLst>
            <pc:docMk/>
            <pc:sldMk cId="1947915148" sldId="449"/>
            <ac:picMk id="4" creationId="{9F841DC4-14E3-461E-823E-C3F3631C703A}"/>
          </ac:picMkLst>
        </pc:picChg>
      </pc:sldChg>
      <pc:sldChg chg="addSp delSp modSp add ord modNotesTx">
        <pc:chgData name="Dustin Ewers" userId="d41650f2ecc4afe6" providerId="LiveId" clId="{2F236088-8174-492C-BBD5-0B5B7A6E6BBA}" dt="2020-01-20T22:25:02.673" v="2524"/>
        <pc:sldMkLst>
          <pc:docMk/>
          <pc:sldMk cId="2730661853" sldId="450"/>
        </pc:sldMkLst>
        <pc:spChg chg="del">
          <ac:chgData name="Dustin Ewers" userId="d41650f2ecc4afe6" providerId="LiveId" clId="{2F236088-8174-492C-BBD5-0B5B7A6E6BBA}" dt="2020-01-20T20:31:32.410" v="1348"/>
          <ac:spMkLst>
            <pc:docMk/>
            <pc:sldMk cId="2730661853" sldId="450"/>
            <ac:spMk id="2" creationId="{9764DF68-47BB-4695-A9F2-5232C77F1A04}"/>
          </ac:spMkLst>
        </pc:spChg>
        <pc:spChg chg="del">
          <ac:chgData name="Dustin Ewers" userId="d41650f2ecc4afe6" providerId="LiveId" clId="{2F236088-8174-492C-BBD5-0B5B7A6E6BBA}" dt="2020-01-20T20:31:32.410" v="1348"/>
          <ac:spMkLst>
            <pc:docMk/>
            <pc:sldMk cId="2730661853" sldId="450"/>
            <ac:spMk id="3" creationId="{93EB0179-2869-431E-A3B0-C12DCDE177D5}"/>
          </ac:spMkLst>
        </pc:spChg>
        <pc:spChg chg="add del mod">
          <ac:chgData name="Dustin Ewers" userId="d41650f2ecc4afe6" providerId="LiveId" clId="{2F236088-8174-492C-BBD5-0B5B7A6E6BBA}" dt="2020-01-20T20:39:33.603" v="1353" actId="478"/>
          <ac:spMkLst>
            <pc:docMk/>
            <pc:sldMk cId="2730661853" sldId="450"/>
            <ac:spMk id="4" creationId="{1C9874D6-89AF-4D59-A49C-D53375C25AA1}"/>
          </ac:spMkLst>
        </pc:spChg>
        <pc:spChg chg="add del mod">
          <ac:chgData name="Dustin Ewers" userId="d41650f2ecc4afe6" providerId="LiveId" clId="{2F236088-8174-492C-BBD5-0B5B7A6E6BBA}" dt="2020-01-20T20:39:30.502" v="1352" actId="478"/>
          <ac:spMkLst>
            <pc:docMk/>
            <pc:sldMk cId="2730661853" sldId="450"/>
            <ac:spMk id="5" creationId="{4E103AFA-04CD-4D4D-8755-66905E03AC16}"/>
          </ac:spMkLst>
        </pc:spChg>
        <pc:spChg chg="add del mod">
          <ac:chgData name="Dustin Ewers" userId="d41650f2ecc4afe6" providerId="LiveId" clId="{2F236088-8174-492C-BBD5-0B5B7A6E6BBA}" dt="2020-01-20T20:48:12.559" v="1477" actId="478"/>
          <ac:spMkLst>
            <pc:docMk/>
            <pc:sldMk cId="2730661853" sldId="450"/>
            <ac:spMk id="8" creationId="{4AE324C4-87C3-4C05-8D54-02526CDE005C}"/>
          </ac:spMkLst>
        </pc:spChg>
        <pc:spChg chg="add del mod">
          <ac:chgData name="Dustin Ewers" userId="d41650f2ecc4afe6" providerId="LiveId" clId="{2F236088-8174-492C-BBD5-0B5B7A6E6BBA}" dt="2020-01-20T20:41:10.905" v="1365" actId="478"/>
          <ac:spMkLst>
            <pc:docMk/>
            <pc:sldMk cId="2730661853" sldId="450"/>
            <ac:spMk id="9" creationId="{21CD6B72-5C31-4000-B2A7-52087AF8B20F}"/>
          </ac:spMkLst>
        </pc:spChg>
        <pc:spChg chg="add del mod">
          <ac:chgData name="Dustin Ewers" userId="d41650f2ecc4afe6" providerId="LiveId" clId="{2F236088-8174-492C-BBD5-0B5B7A6E6BBA}" dt="2020-01-20T20:48:18.013" v="1478" actId="478"/>
          <ac:spMkLst>
            <pc:docMk/>
            <pc:sldMk cId="2730661853" sldId="450"/>
            <ac:spMk id="13" creationId="{91859DD3-BE42-4696-81B1-D8F2E94C1E70}"/>
          </ac:spMkLst>
        </pc:spChg>
        <pc:picChg chg="add del mod">
          <ac:chgData name="Dustin Ewers" userId="d41650f2ecc4afe6" providerId="LiveId" clId="{2F236088-8174-492C-BBD5-0B5B7A6E6BBA}" dt="2020-01-20T20:48:06.062" v="1472" actId="478"/>
          <ac:picMkLst>
            <pc:docMk/>
            <pc:sldMk cId="2730661853" sldId="450"/>
            <ac:picMk id="7" creationId="{157EAE0D-7D63-46F8-B584-346BF5A3638A}"/>
          </ac:picMkLst>
        </pc:picChg>
        <pc:picChg chg="add mod">
          <ac:chgData name="Dustin Ewers" userId="d41650f2ecc4afe6" providerId="LiveId" clId="{2F236088-8174-492C-BBD5-0B5B7A6E6BBA}" dt="2020-01-20T20:48:26.545" v="1481" actId="1076"/>
          <ac:picMkLst>
            <pc:docMk/>
            <pc:sldMk cId="2730661853" sldId="450"/>
            <ac:picMk id="11" creationId="{24BAD2D8-AE30-429D-B172-4692EAA20BBD}"/>
          </ac:picMkLst>
        </pc:picChg>
      </pc:sldChg>
      <pc:sldChg chg="addSp delSp modSp modNotesTx">
        <pc:chgData name="Dustin Ewers" userId="d41650f2ecc4afe6" providerId="LiveId" clId="{2F236088-8174-492C-BBD5-0B5B7A6E6BBA}" dt="2020-01-20T20:52:50.229" v="1719" actId="20577"/>
        <pc:sldMkLst>
          <pc:docMk/>
          <pc:sldMk cId="1702457473" sldId="451"/>
        </pc:sldMkLst>
        <pc:spChg chg="del mod">
          <ac:chgData name="Dustin Ewers" userId="d41650f2ecc4afe6" providerId="LiveId" clId="{2F236088-8174-492C-BBD5-0B5B7A6E6BBA}" dt="2020-01-20T20:52:40.705" v="1689" actId="478"/>
          <ac:spMkLst>
            <pc:docMk/>
            <pc:sldMk cId="1702457473" sldId="451"/>
            <ac:spMk id="2" creationId="{3DBFCF88-B236-4664-8180-B8FA7E34E02D}"/>
          </ac:spMkLst>
        </pc:spChg>
        <pc:spChg chg="add del mod">
          <ac:chgData name="Dustin Ewers" userId="d41650f2ecc4afe6" providerId="LiveId" clId="{2F236088-8174-492C-BBD5-0B5B7A6E6BBA}" dt="2020-01-20T20:52:43.699" v="1690" actId="478"/>
          <ac:spMkLst>
            <pc:docMk/>
            <pc:sldMk cId="1702457473" sldId="451"/>
            <ac:spMk id="4" creationId="{AAABF9BE-A73F-4C86-BD21-CE74EB04F2EA}"/>
          </ac:spMkLst>
        </pc:spChg>
      </pc:sldChg>
      <pc:sldChg chg="addSp delSp modSp add ord modNotesTx">
        <pc:chgData name="Dustin Ewers" userId="d41650f2ecc4afe6" providerId="LiveId" clId="{2F236088-8174-492C-BBD5-0B5B7A6E6BBA}" dt="2020-01-20T20:53:25.312" v="1888" actId="313"/>
        <pc:sldMkLst>
          <pc:docMk/>
          <pc:sldMk cId="1012173788" sldId="452"/>
        </pc:sldMkLst>
        <pc:spChg chg="del">
          <ac:chgData name="Dustin Ewers" userId="d41650f2ecc4afe6" providerId="LiveId" clId="{2F236088-8174-492C-BBD5-0B5B7A6E6BBA}" dt="2020-01-20T20:52:24.688" v="1683" actId="478"/>
          <ac:spMkLst>
            <pc:docMk/>
            <pc:sldMk cId="1012173788" sldId="452"/>
            <ac:spMk id="3" creationId="{32CCBAC1-A548-4F55-B599-FF09EFB4F20E}"/>
          </ac:spMkLst>
        </pc:spChg>
        <pc:picChg chg="add mod">
          <ac:chgData name="Dustin Ewers" userId="d41650f2ecc4afe6" providerId="LiveId" clId="{2F236088-8174-492C-BBD5-0B5B7A6E6BBA}" dt="2020-01-20T20:52:32.079" v="1688" actId="14100"/>
          <ac:picMkLst>
            <pc:docMk/>
            <pc:sldMk cId="1012173788" sldId="452"/>
            <ac:picMk id="5" creationId="{EC44C883-370B-4B5D-8E6B-4DC94D6D2EBE}"/>
          </ac:picMkLst>
        </pc:picChg>
      </pc:sldChg>
      <pc:sldChg chg="addSp delSp modSp add modNotesTx">
        <pc:chgData name="Dustin Ewers" userId="d41650f2ecc4afe6" providerId="LiveId" clId="{2F236088-8174-492C-BBD5-0B5B7A6E6BBA}" dt="2020-01-20T21:00:20.408" v="2223" actId="20577"/>
        <pc:sldMkLst>
          <pc:docMk/>
          <pc:sldMk cId="3402785909" sldId="453"/>
        </pc:sldMkLst>
        <pc:spChg chg="mod">
          <ac:chgData name="Dustin Ewers" userId="d41650f2ecc4afe6" providerId="LiveId" clId="{2F236088-8174-492C-BBD5-0B5B7A6E6BBA}" dt="2020-01-20T20:59:01.818" v="1988" actId="20577"/>
          <ac:spMkLst>
            <pc:docMk/>
            <pc:sldMk cId="3402785909" sldId="453"/>
            <ac:spMk id="2" creationId="{1AE0B62D-CBF1-4C1D-AD96-A78F85FFD21D}"/>
          </ac:spMkLst>
        </pc:spChg>
        <pc:spChg chg="del">
          <ac:chgData name="Dustin Ewers" userId="d41650f2ecc4afe6" providerId="LiveId" clId="{2F236088-8174-492C-BBD5-0B5B7A6E6BBA}" dt="2020-01-20T20:57:14.571" v="1890"/>
          <ac:spMkLst>
            <pc:docMk/>
            <pc:sldMk cId="3402785909" sldId="453"/>
            <ac:spMk id="3" creationId="{B757C281-5CB0-45CD-B9AB-D849E705BB84}"/>
          </ac:spMkLst>
        </pc:spChg>
        <pc:spChg chg="add del mod">
          <ac:chgData name="Dustin Ewers" userId="d41650f2ecc4afe6" providerId="LiveId" clId="{2F236088-8174-492C-BBD5-0B5B7A6E6BBA}" dt="2020-01-20T20:57:40.835" v="1894" actId="478"/>
          <ac:spMkLst>
            <pc:docMk/>
            <pc:sldMk cId="3402785909" sldId="453"/>
            <ac:spMk id="7" creationId="{4639E2C4-6DE8-4FCE-9A05-E6B284C2F7A0}"/>
          </ac:spMkLst>
        </pc:spChg>
        <pc:spChg chg="add del mod">
          <ac:chgData name="Dustin Ewers" userId="d41650f2ecc4afe6" providerId="LiveId" clId="{2F236088-8174-492C-BBD5-0B5B7A6E6BBA}" dt="2020-01-20T20:58:46.367" v="1982" actId="478"/>
          <ac:spMkLst>
            <pc:docMk/>
            <pc:sldMk cId="3402785909" sldId="453"/>
            <ac:spMk id="10" creationId="{F2441B54-EFE6-48A3-8877-2121257A2A36}"/>
          </ac:spMkLst>
        </pc:spChg>
        <pc:spChg chg="add mod">
          <ac:chgData name="Dustin Ewers" userId="d41650f2ecc4afe6" providerId="LiveId" clId="{2F236088-8174-492C-BBD5-0B5B7A6E6BBA}" dt="2020-01-20T21:00:00.698" v="2129" actId="20577"/>
          <ac:spMkLst>
            <pc:docMk/>
            <pc:sldMk cId="3402785909" sldId="453"/>
            <ac:spMk id="11" creationId="{130D9D58-047A-4370-9A67-9C9F85A0A251}"/>
          </ac:spMkLst>
        </pc:spChg>
        <pc:picChg chg="add del mod">
          <ac:chgData name="Dustin Ewers" userId="d41650f2ecc4afe6" providerId="LiveId" clId="{2F236088-8174-492C-BBD5-0B5B7A6E6BBA}" dt="2020-01-20T20:57:17.338" v="1893" actId="478"/>
          <ac:picMkLst>
            <pc:docMk/>
            <pc:sldMk cId="3402785909" sldId="453"/>
            <ac:picMk id="5" creationId="{2981B9EC-2F60-47DC-860F-F7F5EA8A56C3}"/>
          </ac:picMkLst>
        </pc:picChg>
        <pc:picChg chg="add mod">
          <ac:chgData name="Dustin Ewers" userId="d41650f2ecc4afe6" providerId="LiveId" clId="{2F236088-8174-492C-BBD5-0B5B7A6E6BBA}" dt="2020-01-20T20:58:53.193" v="1984" actId="1076"/>
          <ac:picMkLst>
            <pc:docMk/>
            <pc:sldMk cId="3402785909" sldId="453"/>
            <ac:picMk id="9" creationId="{19D88694-5B77-4F88-A079-0F5C70A61AE6}"/>
          </ac:picMkLst>
        </pc:picChg>
      </pc:sldChg>
      <pc:sldChg chg="addSp delSp modSp add ord">
        <pc:chgData name="Dustin Ewers" userId="d41650f2ecc4afe6" providerId="LiveId" clId="{2F236088-8174-492C-BBD5-0B5B7A6E6BBA}" dt="2020-01-20T22:25:58.155" v="2530"/>
        <pc:sldMkLst>
          <pc:docMk/>
          <pc:sldMk cId="2463516076" sldId="454"/>
        </pc:sldMkLst>
        <pc:spChg chg="del">
          <ac:chgData name="Dustin Ewers" userId="d41650f2ecc4afe6" providerId="LiveId" clId="{2F236088-8174-492C-BBD5-0B5B7A6E6BBA}" dt="2020-01-20T21:02:18.683" v="2225"/>
          <ac:spMkLst>
            <pc:docMk/>
            <pc:sldMk cId="2463516076" sldId="454"/>
            <ac:spMk id="2" creationId="{C4B7E143-8ACC-4DF9-963D-59819B261C01}"/>
          </ac:spMkLst>
        </pc:spChg>
        <pc:spChg chg="del">
          <ac:chgData name="Dustin Ewers" userId="d41650f2ecc4afe6" providerId="LiveId" clId="{2F236088-8174-492C-BBD5-0B5B7A6E6BBA}" dt="2020-01-20T21:02:18.683" v="2225"/>
          <ac:spMkLst>
            <pc:docMk/>
            <pc:sldMk cId="2463516076" sldId="454"/>
            <ac:spMk id="3" creationId="{0B975225-06C1-4B9B-B60A-87D6F777CEE2}"/>
          </ac:spMkLst>
        </pc:spChg>
        <pc:spChg chg="del">
          <ac:chgData name="Dustin Ewers" userId="d41650f2ecc4afe6" providerId="LiveId" clId="{2F236088-8174-492C-BBD5-0B5B7A6E6BBA}" dt="2020-01-20T21:02:18.683" v="2225"/>
          <ac:spMkLst>
            <pc:docMk/>
            <pc:sldMk cId="2463516076" sldId="454"/>
            <ac:spMk id="4" creationId="{D770EDF2-CB9F-46AF-881D-490D59A3A49C}"/>
          </ac:spMkLst>
        </pc:spChg>
        <pc:spChg chg="add mod">
          <ac:chgData name="Dustin Ewers" userId="d41650f2ecc4afe6" providerId="LiveId" clId="{2F236088-8174-492C-BBD5-0B5B7A6E6BBA}" dt="2020-01-20T21:02:23.442" v="2250" actId="20577"/>
          <ac:spMkLst>
            <pc:docMk/>
            <pc:sldMk cId="2463516076" sldId="454"/>
            <ac:spMk id="5" creationId="{3C216E48-2F9B-4A4F-ADD0-DFA903B20F36}"/>
          </ac:spMkLst>
        </pc:spChg>
        <pc:spChg chg="add mod">
          <ac:chgData name="Dustin Ewers" userId="d41650f2ecc4afe6" providerId="LiveId" clId="{2F236088-8174-492C-BBD5-0B5B7A6E6BBA}" dt="2020-01-20T21:02:18.683" v="2225"/>
          <ac:spMkLst>
            <pc:docMk/>
            <pc:sldMk cId="2463516076" sldId="454"/>
            <ac:spMk id="6" creationId="{CCCD2E73-4644-4989-A4EC-264B8454A0D2}"/>
          </ac:spMkLst>
        </pc:spChg>
      </pc:sldChg>
      <pc:sldChg chg="addSp delSp modSp add ord modNotesTx">
        <pc:chgData name="Dustin Ewers" userId="d41650f2ecc4afe6" providerId="LiveId" clId="{2F236088-8174-492C-BBD5-0B5B7A6E6BBA}" dt="2020-01-20T22:25:57.154" v="2528"/>
        <pc:sldMkLst>
          <pc:docMk/>
          <pc:sldMk cId="4123921247" sldId="455"/>
        </pc:sldMkLst>
        <pc:spChg chg="del">
          <ac:chgData name="Dustin Ewers" userId="d41650f2ecc4afe6" providerId="LiveId" clId="{2F236088-8174-492C-BBD5-0B5B7A6E6BBA}" dt="2020-01-20T21:02:35.732" v="2252" actId="478"/>
          <ac:spMkLst>
            <pc:docMk/>
            <pc:sldMk cId="4123921247" sldId="455"/>
            <ac:spMk id="2" creationId="{42B5F4AA-7149-413D-822F-DAD9634329DA}"/>
          </ac:spMkLst>
        </pc:spChg>
        <pc:picChg chg="add mod">
          <ac:chgData name="Dustin Ewers" userId="d41650f2ecc4afe6" providerId="LiveId" clId="{2F236088-8174-492C-BBD5-0B5B7A6E6BBA}" dt="2020-01-20T21:02:40.635" v="2257" actId="1076"/>
          <ac:picMkLst>
            <pc:docMk/>
            <pc:sldMk cId="4123921247" sldId="455"/>
            <ac:picMk id="5" creationId="{B946D6E6-81BC-4EDD-8196-C19AEDBC0466}"/>
          </ac:picMkLst>
        </pc:picChg>
      </pc:sldChg>
      <pc:sldChg chg="addSp delSp modSp add modNotesTx">
        <pc:chgData name="Dustin Ewers" userId="d41650f2ecc4afe6" providerId="LiveId" clId="{2F236088-8174-492C-BBD5-0B5B7A6E6BBA}" dt="2020-01-20T21:03:30.544" v="2338" actId="20577"/>
        <pc:sldMkLst>
          <pc:docMk/>
          <pc:sldMk cId="2177331234" sldId="456"/>
        </pc:sldMkLst>
        <pc:spChg chg="del">
          <ac:chgData name="Dustin Ewers" userId="d41650f2ecc4afe6" providerId="LiveId" clId="{2F236088-8174-492C-BBD5-0B5B7A6E6BBA}" dt="2020-01-20T21:03:02.901" v="2260" actId="478"/>
          <ac:spMkLst>
            <pc:docMk/>
            <pc:sldMk cId="2177331234" sldId="456"/>
            <ac:spMk id="2" creationId="{ABFBF0E0-6E1A-4065-B242-2114D9D7EFDC}"/>
          </ac:spMkLst>
        </pc:spChg>
        <pc:spChg chg="del">
          <ac:chgData name="Dustin Ewers" userId="d41650f2ecc4afe6" providerId="LiveId" clId="{2F236088-8174-492C-BBD5-0B5B7A6E6BBA}" dt="2020-01-20T21:03:05.751" v="2261" actId="478"/>
          <ac:spMkLst>
            <pc:docMk/>
            <pc:sldMk cId="2177331234" sldId="456"/>
            <ac:spMk id="3" creationId="{FCD6844C-9623-47C1-B105-8469CE79C27D}"/>
          </ac:spMkLst>
        </pc:spChg>
        <pc:picChg chg="add mod">
          <ac:chgData name="Dustin Ewers" userId="d41650f2ecc4afe6" providerId="LiveId" clId="{2F236088-8174-492C-BBD5-0B5B7A6E6BBA}" dt="2020-01-20T21:03:14.096" v="2267" actId="1076"/>
          <ac:picMkLst>
            <pc:docMk/>
            <pc:sldMk cId="2177331234" sldId="456"/>
            <ac:picMk id="5" creationId="{8E795E2E-9AA2-4935-B1CB-E9ED372FC121}"/>
          </ac:picMkLst>
        </pc:picChg>
      </pc:sldChg>
      <pc:sldMasterChg chg="delSldLayout">
        <pc:chgData name="Dustin Ewers" userId="d41650f2ecc4afe6" providerId="LiveId" clId="{2F236088-8174-492C-BBD5-0B5B7A6E6BBA}" dt="2020-01-20T20:09:21.327" v="402" actId="2696"/>
        <pc:sldMasterMkLst>
          <pc:docMk/>
          <pc:sldMasterMk cId="128488340" sldId="2147483672"/>
        </pc:sldMasterMkLst>
        <pc:sldLayoutChg chg="del">
          <pc:chgData name="Dustin Ewers" userId="d41650f2ecc4afe6" providerId="LiveId" clId="{2F236088-8174-492C-BBD5-0B5B7A6E6BBA}" dt="2020-01-20T20:09:21.327" v="402" actId="2696"/>
          <pc:sldLayoutMkLst>
            <pc:docMk/>
            <pc:sldMasterMk cId="128488340" sldId="2147483672"/>
            <pc:sldLayoutMk cId="3994280104" sldId="2147483698"/>
          </pc:sldLayoutMkLst>
        </pc:sldLayoutChg>
      </pc:sldMasterChg>
    </pc:docChg>
  </pc:docChgLst>
  <pc:docChgLst>
    <pc:chgData name="Dustin Ewers" userId="d41650f2ecc4afe6" providerId="Windows Live" clId="Web-{14345FB3-0838-4F3B-A9DC-34CAC209B307}"/>
    <pc:docChg chg="addSld modSld">
      <pc:chgData name="Dustin Ewers" userId="d41650f2ecc4afe6" providerId="Windows Live" clId="Web-{14345FB3-0838-4F3B-A9DC-34CAC209B307}" dt="2019-05-02T15:24:16.673" v="206" actId="1076"/>
      <pc:docMkLst>
        <pc:docMk/>
      </pc:docMkLst>
      <pc:sldChg chg="addSp modSp new">
        <pc:chgData name="Dustin Ewers" userId="d41650f2ecc4afe6" providerId="Windows Live" clId="Web-{14345FB3-0838-4F3B-A9DC-34CAC209B307}" dt="2019-05-02T15:24:16.673" v="206" actId="1076"/>
        <pc:sldMkLst>
          <pc:docMk/>
          <pc:sldMk cId="1304180938" sldId="287"/>
        </pc:sldMkLst>
        <pc:spChg chg="mod">
          <ac:chgData name="Dustin Ewers" userId="d41650f2ecc4afe6" providerId="Windows Live" clId="Web-{14345FB3-0838-4F3B-A9DC-34CAC209B307}" dt="2019-05-02T15:19:34.998" v="27" actId="20577"/>
          <ac:spMkLst>
            <pc:docMk/>
            <pc:sldMk cId="1304180938" sldId="287"/>
            <ac:spMk id="2" creationId="{8C65AB1F-7973-4C7F-92BB-F07EE96F2AF9}"/>
          </ac:spMkLst>
        </pc:spChg>
        <pc:spChg chg="mod">
          <ac:chgData name="Dustin Ewers" userId="d41650f2ecc4afe6" providerId="Windows Live" clId="Web-{14345FB3-0838-4F3B-A9DC-34CAC209B307}" dt="2019-05-02T15:24:06.157" v="202" actId="20577"/>
          <ac:spMkLst>
            <pc:docMk/>
            <pc:sldMk cId="1304180938" sldId="287"/>
            <ac:spMk id="3" creationId="{89F54185-8535-4247-8BF8-8B4ECFFE9B84}"/>
          </ac:spMkLst>
        </pc:spChg>
        <pc:picChg chg="add mod">
          <ac:chgData name="Dustin Ewers" userId="d41650f2ecc4afe6" providerId="Windows Live" clId="Web-{14345FB3-0838-4F3B-A9DC-34CAC209B307}" dt="2019-05-02T15:24:16.673" v="206" actId="1076"/>
          <ac:picMkLst>
            <pc:docMk/>
            <pc:sldMk cId="1304180938" sldId="287"/>
            <ac:picMk id="4" creationId="{F99AD7EC-DA1A-46EB-9E62-243F5E9D27FD}"/>
          </ac:picMkLst>
        </pc:picChg>
      </pc:sldChg>
    </pc:docChg>
  </pc:docChgLst>
  <pc:docChgLst>
    <pc:chgData name="Dustin Ewers" userId="d41650f2ecc4afe6" providerId="LiveId" clId="{E16302B0-ECDA-410C-ACC8-9AEE5C7F555A}"/>
    <pc:docChg chg="undo custSel addSld delSld modSld sldOrd">
      <pc:chgData name="Dustin Ewers" userId="d41650f2ecc4afe6" providerId="LiveId" clId="{E16302B0-ECDA-410C-ACC8-9AEE5C7F555A}" dt="2019-05-02T03:37:15.099" v="4081" actId="2696"/>
      <pc:docMkLst>
        <pc:docMk/>
      </pc:docMkLst>
      <pc:sldChg chg="modSp">
        <pc:chgData name="Dustin Ewers" userId="d41650f2ecc4afe6" providerId="LiveId" clId="{E16302B0-ECDA-410C-ACC8-9AEE5C7F555A}" dt="2019-05-02T03:36:57.679" v="4075"/>
        <pc:sldMkLst>
          <pc:docMk/>
          <pc:sldMk cId="109857222" sldId="256"/>
        </pc:sldMkLst>
        <pc:spChg chg="mod">
          <ac:chgData name="Dustin Ewers" userId="d41650f2ecc4afe6" providerId="LiveId" clId="{E16302B0-ECDA-410C-ACC8-9AEE5C7F555A}" dt="2019-05-02T03:36:57.679" v="4075"/>
          <ac:spMkLst>
            <pc:docMk/>
            <pc:sldMk cId="109857222" sldId="256"/>
            <ac:spMk id="4" creationId="{C9A80F32-C68B-4E03-BCAE-34973D7AA27C}"/>
          </ac:spMkLst>
        </pc:spChg>
      </pc:sldChg>
      <pc:sldChg chg="delSp modSp modNotesTx">
        <pc:chgData name="Dustin Ewers" userId="d41650f2ecc4afe6" providerId="LiveId" clId="{E16302B0-ECDA-410C-ACC8-9AEE5C7F555A}" dt="2019-05-01T02:07:47.522" v="3196" actId="20577"/>
        <pc:sldMkLst>
          <pc:docMk/>
          <pc:sldMk cId="1517722880" sldId="257"/>
        </pc:sldMkLst>
        <pc:spChg chg="mod">
          <ac:chgData name="Dustin Ewers" userId="d41650f2ecc4afe6" providerId="LiveId" clId="{E16302B0-ECDA-410C-ACC8-9AEE5C7F555A}" dt="2019-05-01T02:07:21.564" v="3094" actId="1076"/>
          <ac:spMkLst>
            <pc:docMk/>
            <pc:sldMk cId="1517722880" sldId="257"/>
            <ac:spMk id="2" creationId="{B8FF32CE-15BF-4357-8DE9-26D5F7F438FF}"/>
          </ac:spMkLst>
        </pc:spChg>
        <pc:spChg chg="del">
          <ac:chgData name="Dustin Ewers" userId="d41650f2ecc4afe6" providerId="LiveId" clId="{E16302B0-ECDA-410C-ACC8-9AEE5C7F555A}" dt="2019-05-01T02:07:16.253" v="3093" actId="478"/>
          <ac:spMkLst>
            <pc:docMk/>
            <pc:sldMk cId="1517722880" sldId="257"/>
            <ac:spMk id="3" creationId="{E9B64BE6-9D94-493F-B0DA-154E020EDB44}"/>
          </ac:spMkLst>
        </pc:spChg>
      </pc:sldChg>
      <pc:sldChg chg="addSp delSp modSp modNotesTx">
        <pc:chgData name="Dustin Ewers" userId="d41650f2ecc4afe6" providerId="LiveId" clId="{E16302B0-ECDA-410C-ACC8-9AEE5C7F555A}" dt="2019-05-01T02:26:07.414" v="3671" actId="20577"/>
        <pc:sldMkLst>
          <pc:docMk/>
          <pc:sldMk cId="2861936074" sldId="258"/>
        </pc:sldMkLst>
        <pc:spChg chg="mod">
          <ac:chgData name="Dustin Ewers" userId="d41650f2ecc4afe6" providerId="LiveId" clId="{E16302B0-ECDA-410C-ACC8-9AEE5C7F555A}" dt="2019-04-30T02:50:43.579" v="0" actId="122"/>
          <ac:spMkLst>
            <pc:docMk/>
            <pc:sldMk cId="2861936074" sldId="258"/>
            <ac:spMk id="2" creationId="{6FB0FD3A-BC61-4ACC-A7FC-25EC076BFA16}"/>
          </ac:spMkLst>
        </pc:spChg>
        <pc:spChg chg="del">
          <ac:chgData name="Dustin Ewers" userId="d41650f2ecc4afe6" providerId="LiveId" clId="{E16302B0-ECDA-410C-ACC8-9AEE5C7F555A}" dt="2019-04-30T02:54:31.494" v="47" actId="478"/>
          <ac:spMkLst>
            <pc:docMk/>
            <pc:sldMk cId="2861936074" sldId="258"/>
            <ac:spMk id="3" creationId="{50736986-4DCE-49C1-A199-083E2DAB9303}"/>
          </ac:spMkLst>
        </pc:spChg>
        <pc:picChg chg="add mod">
          <ac:chgData name="Dustin Ewers" userId="d41650f2ecc4afe6" providerId="LiveId" clId="{E16302B0-ECDA-410C-ACC8-9AEE5C7F555A}" dt="2019-04-30T02:54:59.406" v="53" actId="1076"/>
          <ac:picMkLst>
            <pc:docMk/>
            <pc:sldMk cId="2861936074" sldId="258"/>
            <ac:picMk id="2050" creationId="{3B69358E-F238-4CB5-84A4-194DB32F0498}"/>
          </ac:picMkLst>
        </pc:picChg>
        <pc:picChg chg="add mod">
          <ac:chgData name="Dustin Ewers" userId="d41650f2ecc4afe6" providerId="LiveId" clId="{E16302B0-ECDA-410C-ACC8-9AEE5C7F555A}" dt="2019-04-30T02:54:59.406" v="53" actId="1076"/>
          <ac:picMkLst>
            <pc:docMk/>
            <pc:sldMk cId="2861936074" sldId="258"/>
            <ac:picMk id="2052" creationId="{3D83FB07-07FE-4BE6-AFE8-363081722F6A}"/>
          </ac:picMkLst>
        </pc:picChg>
      </pc:sldChg>
      <pc:sldChg chg="modSp">
        <pc:chgData name="Dustin Ewers" userId="d41650f2ecc4afe6" providerId="LiveId" clId="{E16302B0-ECDA-410C-ACC8-9AEE5C7F555A}" dt="2019-04-30T03:49:49.398" v="2071" actId="6549"/>
        <pc:sldMkLst>
          <pc:docMk/>
          <pc:sldMk cId="3947218629" sldId="264"/>
        </pc:sldMkLst>
        <pc:spChg chg="mod">
          <ac:chgData name="Dustin Ewers" userId="d41650f2ecc4afe6" providerId="LiveId" clId="{E16302B0-ECDA-410C-ACC8-9AEE5C7F555A}" dt="2019-04-30T03:49:49.398" v="2071" actId="6549"/>
          <ac:spMkLst>
            <pc:docMk/>
            <pc:sldMk cId="3947218629" sldId="264"/>
            <ac:spMk id="6" creationId="{35887251-E99D-47A0-86E7-870EFBF7A427}"/>
          </ac:spMkLst>
        </pc:spChg>
      </pc:sldChg>
      <pc:sldChg chg="modSp">
        <pc:chgData name="Dustin Ewers" userId="d41650f2ecc4afe6" providerId="LiveId" clId="{E16302B0-ECDA-410C-ACC8-9AEE5C7F555A}" dt="2019-04-30T03:50:05.495" v="2091" actId="20577"/>
        <pc:sldMkLst>
          <pc:docMk/>
          <pc:sldMk cId="659862693" sldId="267"/>
        </pc:sldMkLst>
        <pc:spChg chg="mod">
          <ac:chgData name="Dustin Ewers" userId="d41650f2ecc4afe6" providerId="LiveId" clId="{E16302B0-ECDA-410C-ACC8-9AEE5C7F555A}" dt="2019-04-30T03:49:43.174" v="2070" actId="20577"/>
          <ac:spMkLst>
            <pc:docMk/>
            <pc:sldMk cId="659862693" sldId="267"/>
            <ac:spMk id="2" creationId="{20F6D179-95B1-42B9-8DCC-51B1D386CBDE}"/>
          </ac:spMkLst>
        </pc:spChg>
        <pc:spChg chg="mod">
          <ac:chgData name="Dustin Ewers" userId="d41650f2ecc4afe6" providerId="LiveId" clId="{E16302B0-ECDA-410C-ACC8-9AEE5C7F555A}" dt="2019-04-30T03:50:05.495" v="2091" actId="20577"/>
          <ac:spMkLst>
            <pc:docMk/>
            <pc:sldMk cId="659862693" sldId="267"/>
            <ac:spMk id="3" creationId="{39AF1896-AB10-43CB-91C2-EFCFB581AF5D}"/>
          </ac:spMkLst>
        </pc:spChg>
      </pc:sldChg>
      <pc:sldChg chg="addSp delSp modSp modNotesTx">
        <pc:chgData name="Dustin Ewers" userId="d41650f2ecc4afe6" providerId="LiveId" clId="{E16302B0-ECDA-410C-ACC8-9AEE5C7F555A}" dt="2019-04-30T02:54:00.363" v="46" actId="20577"/>
        <pc:sldMkLst>
          <pc:docMk/>
          <pc:sldMk cId="508354242" sldId="268"/>
        </pc:sldMkLst>
        <pc:spChg chg="del">
          <ac:chgData name="Dustin Ewers" userId="d41650f2ecc4afe6" providerId="LiveId" clId="{E16302B0-ECDA-410C-ACC8-9AEE5C7F555A}" dt="2019-04-30T02:53:43.650" v="1" actId="478"/>
          <ac:spMkLst>
            <pc:docMk/>
            <pc:sldMk cId="508354242" sldId="268"/>
            <ac:spMk id="3" creationId="{E9B64BE6-9D94-493F-B0DA-154E020EDB44}"/>
          </ac:spMkLst>
        </pc:spChg>
        <pc:picChg chg="add mod">
          <ac:chgData name="Dustin Ewers" userId="d41650f2ecc4afe6" providerId="LiveId" clId="{E16302B0-ECDA-410C-ACC8-9AEE5C7F555A}" dt="2019-04-30T02:53:49.284" v="4" actId="1076"/>
          <ac:picMkLst>
            <pc:docMk/>
            <pc:sldMk cId="508354242" sldId="268"/>
            <ac:picMk id="1026" creationId="{27A65AB7-E735-4D41-B86B-14C718111AB0}"/>
          </ac:picMkLst>
        </pc:picChg>
      </pc:sldChg>
      <pc:sldChg chg="modSp modNotesTx">
        <pc:chgData name="Dustin Ewers" userId="d41650f2ecc4afe6" providerId="LiveId" clId="{E16302B0-ECDA-410C-ACC8-9AEE5C7F555A}" dt="2019-04-30T03:31:42.926" v="947" actId="20577"/>
        <pc:sldMkLst>
          <pc:docMk/>
          <pc:sldMk cId="2770741352" sldId="269"/>
        </pc:sldMkLst>
        <pc:spChg chg="mod">
          <ac:chgData name="Dustin Ewers" userId="d41650f2ecc4afe6" providerId="LiveId" clId="{E16302B0-ECDA-410C-ACC8-9AEE5C7F555A}" dt="2019-04-30T02:59:25.500" v="72" actId="20577"/>
          <ac:spMkLst>
            <pc:docMk/>
            <pc:sldMk cId="2770741352" sldId="269"/>
            <ac:spMk id="3" creationId="{6A4CB837-0ED8-4637-9589-4E2DBD5B1841}"/>
          </ac:spMkLst>
        </pc:spChg>
      </pc:sldChg>
      <pc:sldChg chg="modSp modNotesTx">
        <pc:chgData name="Dustin Ewers" userId="d41650f2ecc4afe6" providerId="LiveId" clId="{E16302B0-ECDA-410C-ACC8-9AEE5C7F555A}" dt="2019-05-02T03:19:25.301" v="3869" actId="20577"/>
        <pc:sldMkLst>
          <pc:docMk/>
          <pc:sldMk cId="837874447" sldId="270"/>
        </pc:sldMkLst>
        <pc:spChg chg="mod">
          <ac:chgData name="Dustin Ewers" userId="d41650f2ecc4afe6" providerId="LiveId" clId="{E16302B0-ECDA-410C-ACC8-9AEE5C7F555A}" dt="2019-05-02T03:19:25.301" v="3869" actId="20577"/>
          <ac:spMkLst>
            <pc:docMk/>
            <pc:sldMk cId="837874447" sldId="270"/>
            <ac:spMk id="2" creationId="{32AB7860-E801-43DB-BF04-243603A29360}"/>
          </ac:spMkLst>
        </pc:spChg>
        <pc:spChg chg="mod">
          <ac:chgData name="Dustin Ewers" userId="d41650f2ecc4afe6" providerId="LiveId" clId="{E16302B0-ECDA-410C-ACC8-9AEE5C7F555A}" dt="2019-04-30T03:47:47.192" v="1852" actId="20577"/>
          <ac:spMkLst>
            <pc:docMk/>
            <pc:sldMk cId="837874447" sldId="270"/>
            <ac:spMk id="3" creationId="{89BCB368-968D-48FC-BA33-0A795129ED68}"/>
          </ac:spMkLst>
        </pc:spChg>
      </pc:sldChg>
      <pc:sldChg chg="modSp">
        <pc:chgData name="Dustin Ewers" userId="d41650f2ecc4afe6" providerId="LiveId" clId="{E16302B0-ECDA-410C-ACC8-9AEE5C7F555A}" dt="2019-05-02T03:37:12.468" v="4080" actId="27636"/>
        <pc:sldMkLst>
          <pc:docMk/>
          <pc:sldMk cId="4068867001" sldId="272"/>
        </pc:sldMkLst>
        <pc:spChg chg="mod">
          <ac:chgData name="Dustin Ewers" userId="d41650f2ecc4afe6" providerId="LiveId" clId="{E16302B0-ECDA-410C-ACC8-9AEE5C7F555A}" dt="2019-05-02T03:37:12.468" v="4080" actId="27636"/>
          <ac:spMkLst>
            <pc:docMk/>
            <pc:sldMk cId="4068867001" sldId="272"/>
            <ac:spMk id="4" creationId="{C9A80F32-C68B-4E03-BCAE-34973D7AA27C}"/>
          </ac:spMkLst>
        </pc:spChg>
      </pc:sldChg>
      <pc:sldChg chg="addSp delSp modSp modNotesTx">
        <pc:chgData name="Dustin Ewers" userId="d41650f2ecc4afe6" providerId="LiveId" clId="{E16302B0-ECDA-410C-ACC8-9AEE5C7F555A}" dt="2019-05-01T02:12:27.247" v="3337" actId="20577"/>
        <pc:sldMkLst>
          <pc:docMk/>
          <pc:sldMk cId="642160540" sldId="274"/>
        </pc:sldMkLst>
        <pc:spChg chg="mod">
          <ac:chgData name="Dustin Ewers" userId="d41650f2ecc4afe6" providerId="LiveId" clId="{E16302B0-ECDA-410C-ACC8-9AEE5C7F555A}" dt="2019-05-01T02:12:14.882" v="3287" actId="20577"/>
          <ac:spMkLst>
            <pc:docMk/>
            <pc:sldMk cId="642160540" sldId="274"/>
            <ac:spMk id="2" creationId="{25D14751-2EE6-4370-B3CD-6E197CB1A5B6}"/>
          </ac:spMkLst>
        </pc:spChg>
        <pc:spChg chg="del mod">
          <ac:chgData name="Dustin Ewers" userId="d41650f2ecc4afe6" providerId="LiveId" clId="{E16302B0-ECDA-410C-ACC8-9AEE5C7F555A}" dt="2019-05-01T02:07:55.984" v="3198" actId="478"/>
          <ac:spMkLst>
            <pc:docMk/>
            <pc:sldMk cId="642160540" sldId="274"/>
            <ac:spMk id="3" creationId="{3C1CA012-317C-45A8-9FE3-C18435C7C5FE}"/>
          </ac:spMkLst>
        </pc:spChg>
        <pc:picChg chg="add del mod">
          <ac:chgData name="Dustin Ewers" userId="d41650f2ecc4afe6" providerId="LiveId" clId="{E16302B0-ECDA-410C-ACC8-9AEE5C7F555A}" dt="2019-05-01T02:12:04.859" v="3266" actId="478"/>
          <ac:picMkLst>
            <pc:docMk/>
            <pc:sldMk cId="642160540" sldId="274"/>
            <ac:picMk id="4" creationId="{E64C8279-F9A7-443C-86EF-B92E129BDCCA}"/>
          </ac:picMkLst>
        </pc:picChg>
        <pc:picChg chg="add mod">
          <ac:chgData name="Dustin Ewers" userId="d41650f2ecc4afe6" providerId="LiveId" clId="{E16302B0-ECDA-410C-ACC8-9AEE5C7F555A}" dt="2019-05-01T02:12:10.146" v="3269" actId="1076"/>
          <ac:picMkLst>
            <pc:docMk/>
            <pc:sldMk cId="642160540" sldId="274"/>
            <ac:picMk id="5" creationId="{119349FF-0320-4A62-9053-EFBC3B3A4A99}"/>
          </ac:picMkLst>
        </pc:picChg>
      </pc:sldChg>
      <pc:sldChg chg="modNotesTx">
        <pc:chgData name="Dustin Ewers" userId="d41650f2ecc4afe6" providerId="LiveId" clId="{E16302B0-ECDA-410C-ACC8-9AEE5C7F555A}" dt="2019-05-01T02:33:03.103" v="3859" actId="20577"/>
        <pc:sldMkLst>
          <pc:docMk/>
          <pc:sldMk cId="127523064" sldId="275"/>
        </pc:sldMkLst>
      </pc:sldChg>
      <pc:sldChg chg="addSp modSp ord modNotesTx">
        <pc:chgData name="Dustin Ewers" userId="d41650f2ecc4afe6" providerId="LiveId" clId="{E16302B0-ECDA-410C-ACC8-9AEE5C7F555A}" dt="2019-04-30T03:40:29.402" v="1362" actId="20577"/>
        <pc:sldMkLst>
          <pc:docMk/>
          <pc:sldMk cId="2734079730" sldId="276"/>
        </pc:sldMkLst>
        <pc:spChg chg="mod">
          <ac:chgData name="Dustin Ewers" userId="d41650f2ecc4afe6" providerId="LiveId" clId="{E16302B0-ECDA-410C-ACC8-9AEE5C7F555A}" dt="2019-04-30T03:40:29.402" v="1362" actId="20577"/>
          <ac:spMkLst>
            <pc:docMk/>
            <pc:sldMk cId="2734079730" sldId="276"/>
            <ac:spMk id="2" creationId="{855F7DB8-DD58-4510-88C1-1C53B6B86FFC}"/>
          </ac:spMkLst>
        </pc:spChg>
        <pc:spChg chg="mod">
          <ac:chgData name="Dustin Ewers" userId="d41650f2ecc4afe6" providerId="LiveId" clId="{E16302B0-ECDA-410C-ACC8-9AEE5C7F555A}" dt="2019-04-30T03:40:24.415" v="1358" actId="122"/>
          <ac:spMkLst>
            <pc:docMk/>
            <pc:sldMk cId="2734079730" sldId="276"/>
            <ac:spMk id="3" creationId="{80D26F69-7C6A-4CB2-B082-3F939CBE5334}"/>
          </ac:spMkLst>
        </pc:spChg>
        <pc:picChg chg="add mod">
          <ac:chgData name="Dustin Ewers" userId="d41650f2ecc4afe6" providerId="LiveId" clId="{E16302B0-ECDA-410C-ACC8-9AEE5C7F555A}" dt="2019-04-30T03:40:21.456" v="1357" actId="1076"/>
          <ac:picMkLst>
            <pc:docMk/>
            <pc:sldMk cId="2734079730" sldId="276"/>
            <ac:picMk id="3074" creationId="{AC8E39D2-9116-494C-9761-A5981EF8395B}"/>
          </ac:picMkLst>
        </pc:picChg>
      </pc:sldChg>
      <pc:sldChg chg="modSp">
        <pc:chgData name="Dustin Ewers" userId="d41650f2ecc4afe6" providerId="LiveId" clId="{E16302B0-ECDA-410C-ACC8-9AEE5C7F555A}" dt="2019-04-30T03:32:52.225" v="1006" actId="5793"/>
        <pc:sldMkLst>
          <pc:docMk/>
          <pc:sldMk cId="1143783917" sldId="277"/>
        </pc:sldMkLst>
        <pc:spChg chg="mod">
          <ac:chgData name="Dustin Ewers" userId="d41650f2ecc4afe6" providerId="LiveId" clId="{E16302B0-ECDA-410C-ACC8-9AEE5C7F555A}" dt="2019-04-30T03:32:52.225" v="1006" actId="5793"/>
          <ac:spMkLst>
            <pc:docMk/>
            <pc:sldMk cId="1143783917" sldId="277"/>
            <ac:spMk id="3" creationId="{411558F2-B38C-4762-99FC-5346DF373A1E}"/>
          </ac:spMkLst>
        </pc:spChg>
      </pc:sldChg>
      <pc:sldChg chg="delSp modSp ord modNotesTx">
        <pc:chgData name="Dustin Ewers" userId="d41650f2ecc4afe6" providerId="LiveId" clId="{E16302B0-ECDA-410C-ACC8-9AEE5C7F555A}" dt="2019-05-02T03:23:55.054" v="3873" actId="478"/>
        <pc:sldMkLst>
          <pc:docMk/>
          <pc:sldMk cId="1717591683" sldId="278"/>
        </pc:sldMkLst>
        <pc:spChg chg="mod">
          <ac:chgData name="Dustin Ewers" userId="d41650f2ecc4afe6" providerId="LiveId" clId="{E16302B0-ECDA-410C-ACC8-9AEE5C7F555A}" dt="2019-05-01T02:32:34.181" v="3777" actId="122"/>
          <ac:spMkLst>
            <pc:docMk/>
            <pc:sldMk cId="1717591683" sldId="278"/>
            <ac:spMk id="2" creationId="{A5973548-C20A-4DCF-AD08-DEF2E81674F8}"/>
          </ac:spMkLst>
        </pc:spChg>
        <pc:spChg chg="del">
          <ac:chgData name="Dustin Ewers" userId="d41650f2ecc4afe6" providerId="LiveId" clId="{E16302B0-ECDA-410C-ACC8-9AEE5C7F555A}" dt="2019-05-02T03:23:55.054" v="3873" actId="478"/>
          <ac:spMkLst>
            <pc:docMk/>
            <pc:sldMk cId="1717591683" sldId="278"/>
            <ac:spMk id="3" creationId="{1E1CDC02-8CEE-46F5-948E-BB2C191BDB79}"/>
          </ac:spMkLst>
        </pc:spChg>
      </pc:sldChg>
      <pc:sldChg chg="addSp delSp modSp modNotesTx">
        <pc:chgData name="Dustin Ewers" userId="d41650f2ecc4afe6" providerId="LiveId" clId="{E16302B0-ECDA-410C-ACC8-9AEE5C7F555A}" dt="2019-05-02T03:32:28.776" v="4063" actId="6549"/>
        <pc:sldMkLst>
          <pc:docMk/>
          <pc:sldMk cId="3431173448" sldId="279"/>
        </pc:sldMkLst>
        <pc:spChg chg="mod">
          <ac:chgData name="Dustin Ewers" userId="d41650f2ecc4afe6" providerId="LiveId" clId="{E16302B0-ECDA-410C-ACC8-9AEE5C7F555A}" dt="2019-05-01T01:13:07.380" v="2212" actId="122"/>
          <ac:spMkLst>
            <pc:docMk/>
            <pc:sldMk cId="3431173448" sldId="279"/>
            <ac:spMk id="2" creationId="{EB46251B-BF22-41FF-99D2-4D7747AFE54F}"/>
          </ac:spMkLst>
        </pc:spChg>
        <pc:spChg chg="del">
          <ac:chgData name="Dustin Ewers" userId="d41650f2ecc4afe6" providerId="LiveId" clId="{E16302B0-ECDA-410C-ACC8-9AEE5C7F555A}" dt="2019-05-01T00:55:30.019" v="2092"/>
          <ac:spMkLst>
            <pc:docMk/>
            <pc:sldMk cId="3431173448" sldId="279"/>
            <ac:spMk id="3" creationId="{B86FF3A1-1C23-418A-BC3D-5164FDEB4C13}"/>
          </ac:spMkLst>
        </pc:spChg>
        <pc:spChg chg="add del mod">
          <ac:chgData name="Dustin Ewers" userId="d41650f2ecc4afe6" providerId="LiveId" clId="{E16302B0-ECDA-410C-ACC8-9AEE5C7F555A}" dt="2019-05-01T00:57:29.213" v="2103" actId="478"/>
          <ac:spMkLst>
            <pc:docMk/>
            <pc:sldMk cId="3431173448" sldId="279"/>
            <ac:spMk id="4" creationId="{F03CB97F-A218-4D4B-A7A5-0640E9140857}"/>
          </ac:spMkLst>
        </pc:spChg>
        <pc:spChg chg="add del mod">
          <ac:chgData name="Dustin Ewers" userId="d41650f2ecc4afe6" providerId="LiveId" clId="{E16302B0-ECDA-410C-ACC8-9AEE5C7F555A}" dt="2019-05-01T00:58:28.645" v="2117" actId="478"/>
          <ac:spMkLst>
            <pc:docMk/>
            <pc:sldMk cId="3431173448" sldId="279"/>
            <ac:spMk id="13" creationId="{3A4DB2F6-63FB-47C6-B6C3-0F344592FA41}"/>
          </ac:spMkLst>
        </pc:spChg>
        <pc:spChg chg="add del mod">
          <ac:chgData name="Dustin Ewers" userId="d41650f2ecc4afe6" providerId="LiveId" clId="{E16302B0-ECDA-410C-ACC8-9AEE5C7F555A}" dt="2019-05-01T01:01:49.373" v="2136"/>
          <ac:spMkLst>
            <pc:docMk/>
            <pc:sldMk cId="3431173448" sldId="279"/>
            <ac:spMk id="26" creationId="{4532EEAD-A292-4D50-91B8-D913439BFAFD}"/>
          </ac:spMkLst>
        </pc:spChg>
        <pc:spChg chg="add del mod">
          <ac:chgData name="Dustin Ewers" userId="d41650f2ecc4afe6" providerId="LiveId" clId="{E16302B0-ECDA-410C-ACC8-9AEE5C7F555A}" dt="2019-05-01T01:13:58.055" v="2240"/>
          <ac:spMkLst>
            <pc:docMk/>
            <pc:sldMk cId="3431173448" sldId="279"/>
            <ac:spMk id="54" creationId="{EA6FC7C5-733C-4479-8FF9-09152E04A707}"/>
          </ac:spMkLst>
        </pc:spChg>
        <pc:spChg chg="add">
          <ac:chgData name="Dustin Ewers" userId="d41650f2ecc4afe6" providerId="LiveId" clId="{E16302B0-ECDA-410C-ACC8-9AEE5C7F555A}" dt="2019-05-01T01:13:59.799" v="2241"/>
          <ac:spMkLst>
            <pc:docMk/>
            <pc:sldMk cId="3431173448" sldId="279"/>
            <ac:spMk id="55" creationId="{02FFE9DF-50C2-4DF0-8C4B-276BF11CE768}"/>
          </ac:spMkLst>
        </pc:spChg>
        <pc:spChg chg="add mod">
          <ac:chgData name="Dustin Ewers" userId="d41650f2ecc4afe6" providerId="LiveId" clId="{E16302B0-ECDA-410C-ACC8-9AEE5C7F555A}" dt="2019-05-01T01:16:11.971" v="2436" actId="122"/>
          <ac:spMkLst>
            <pc:docMk/>
            <pc:sldMk cId="3431173448" sldId="279"/>
            <ac:spMk id="56" creationId="{073B6D95-58CC-4AB7-A40E-905F10635423}"/>
          </ac:spMkLst>
        </pc:spChg>
        <pc:spChg chg="add del mod">
          <ac:chgData name="Dustin Ewers" userId="d41650f2ecc4afe6" providerId="LiveId" clId="{E16302B0-ECDA-410C-ACC8-9AEE5C7F555A}" dt="2019-05-01T01:15:03.834" v="2314" actId="478"/>
          <ac:spMkLst>
            <pc:docMk/>
            <pc:sldMk cId="3431173448" sldId="279"/>
            <ac:spMk id="57" creationId="{8DA33C7F-D4D3-481B-895D-15F2BF078C78}"/>
          </ac:spMkLst>
        </pc:spChg>
        <pc:spChg chg="add mod">
          <ac:chgData name="Dustin Ewers" userId="d41650f2ecc4afe6" providerId="LiveId" clId="{E16302B0-ECDA-410C-ACC8-9AEE5C7F555A}" dt="2019-05-01T01:15:21.933" v="2357" actId="1035"/>
          <ac:spMkLst>
            <pc:docMk/>
            <pc:sldMk cId="3431173448" sldId="279"/>
            <ac:spMk id="58" creationId="{4897300C-B9A6-4237-9771-1F67C4C7C812}"/>
          </ac:spMkLst>
        </pc:spChg>
        <pc:spChg chg="add mod">
          <ac:chgData name="Dustin Ewers" userId="d41650f2ecc4afe6" providerId="LiveId" clId="{E16302B0-ECDA-410C-ACC8-9AEE5C7F555A}" dt="2019-05-01T01:15:37.685" v="2381" actId="20577"/>
          <ac:spMkLst>
            <pc:docMk/>
            <pc:sldMk cId="3431173448" sldId="279"/>
            <ac:spMk id="59" creationId="{94077E97-9612-40FE-AAD2-02206E827C19}"/>
          </ac:spMkLst>
        </pc:spChg>
        <pc:spChg chg="add mod">
          <ac:chgData name="Dustin Ewers" userId="d41650f2ecc4afe6" providerId="LiveId" clId="{E16302B0-ECDA-410C-ACC8-9AEE5C7F555A}" dt="2019-05-01T01:15:49.694" v="2401" actId="20577"/>
          <ac:spMkLst>
            <pc:docMk/>
            <pc:sldMk cId="3431173448" sldId="279"/>
            <ac:spMk id="60" creationId="{7C01DBC1-5693-443A-9A5D-D79437DBFBC5}"/>
          </ac:spMkLst>
        </pc:spChg>
        <pc:picChg chg="add del mod">
          <ac:chgData name="Dustin Ewers" userId="d41650f2ecc4afe6" providerId="LiveId" clId="{E16302B0-ECDA-410C-ACC8-9AEE5C7F555A}" dt="2019-05-01T00:57:22.611" v="2102" actId="478"/>
          <ac:picMkLst>
            <pc:docMk/>
            <pc:sldMk cId="3431173448" sldId="279"/>
            <ac:picMk id="5" creationId="{1790242C-78F1-446E-972D-FDC9308C3F4A}"/>
          </ac:picMkLst>
        </pc:picChg>
        <pc:picChg chg="add mod">
          <ac:chgData name="Dustin Ewers" userId="d41650f2ecc4afe6" providerId="LiveId" clId="{E16302B0-ECDA-410C-ACC8-9AEE5C7F555A}" dt="2019-05-01T01:13:34.664" v="2216" actId="1076"/>
          <ac:picMkLst>
            <pc:docMk/>
            <pc:sldMk cId="3431173448" sldId="279"/>
            <ac:picMk id="7" creationId="{C980A706-8DAE-4DA1-9B08-7D7DA1442475}"/>
          </ac:picMkLst>
        </pc:picChg>
        <pc:picChg chg="add mod">
          <ac:chgData name="Dustin Ewers" userId="d41650f2ecc4afe6" providerId="LiveId" clId="{E16302B0-ECDA-410C-ACC8-9AEE5C7F555A}" dt="2019-05-01T01:13:34.664" v="2216" actId="1076"/>
          <ac:picMkLst>
            <pc:docMk/>
            <pc:sldMk cId="3431173448" sldId="279"/>
            <ac:picMk id="9" creationId="{768E7DD6-8C67-47CF-91D2-8AA91ABA1551}"/>
          </ac:picMkLst>
        </pc:picChg>
        <pc:picChg chg="add del mod">
          <ac:chgData name="Dustin Ewers" userId="d41650f2ecc4afe6" providerId="LiveId" clId="{E16302B0-ECDA-410C-ACC8-9AEE5C7F555A}" dt="2019-05-01T00:57:16.014" v="2099" actId="478"/>
          <ac:picMkLst>
            <pc:docMk/>
            <pc:sldMk cId="3431173448" sldId="279"/>
            <ac:picMk id="11" creationId="{CBBB9A16-2206-4849-BCE4-1AB127ABE7AE}"/>
          </ac:picMkLst>
        </pc:picChg>
        <pc:picChg chg="add del mod">
          <ac:chgData name="Dustin Ewers" userId="d41650f2ecc4afe6" providerId="LiveId" clId="{E16302B0-ECDA-410C-ACC8-9AEE5C7F555A}" dt="2019-05-01T00:58:08.324" v="2111" actId="478"/>
          <ac:picMkLst>
            <pc:docMk/>
            <pc:sldMk cId="3431173448" sldId="279"/>
            <ac:picMk id="12" creationId="{CBF07192-42FA-4BFD-8288-496BCA058295}"/>
          </ac:picMkLst>
        </pc:picChg>
        <pc:picChg chg="add mod">
          <ac:chgData name="Dustin Ewers" userId="d41650f2ecc4afe6" providerId="LiveId" clId="{E16302B0-ECDA-410C-ACC8-9AEE5C7F555A}" dt="2019-05-01T01:13:34.664" v="2216" actId="1076"/>
          <ac:picMkLst>
            <pc:docMk/>
            <pc:sldMk cId="3431173448" sldId="279"/>
            <ac:picMk id="15" creationId="{980801A8-720A-4286-B75B-4FE99A9306DF}"/>
          </ac:picMkLst>
        </pc:picChg>
        <pc:picChg chg="add mod">
          <ac:chgData name="Dustin Ewers" userId="d41650f2ecc4afe6" providerId="LiveId" clId="{E16302B0-ECDA-410C-ACC8-9AEE5C7F555A}" dt="2019-05-01T01:13:34.664" v="2216" actId="1076"/>
          <ac:picMkLst>
            <pc:docMk/>
            <pc:sldMk cId="3431173448" sldId="279"/>
            <ac:picMk id="17" creationId="{6E1409B4-3953-4C6F-B897-8CD051EFE999}"/>
          </ac:picMkLst>
        </pc:picChg>
        <pc:picChg chg="add mod">
          <ac:chgData name="Dustin Ewers" userId="d41650f2ecc4afe6" providerId="LiveId" clId="{E16302B0-ECDA-410C-ACC8-9AEE5C7F555A}" dt="2019-05-01T01:13:34.664" v="2216" actId="1076"/>
          <ac:picMkLst>
            <pc:docMk/>
            <pc:sldMk cId="3431173448" sldId="279"/>
            <ac:picMk id="39" creationId="{CB4B470D-44FB-433D-80B6-F5F47127E14F}"/>
          </ac:picMkLst>
        </pc:picChg>
        <pc:cxnChg chg="add mod">
          <ac:chgData name="Dustin Ewers" userId="d41650f2ecc4afe6" providerId="LiveId" clId="{E16302B0-ECDA-410C-ACC8-9AEE5C7F555A}" dt="2019-05-01T01:13:34.664" v="2216" actId="1076"/>
          <ac:cxnSpMkLst>
            <pc:docMk/>
            <pc:sldMk cId="3431173448" sldId="279"/>
            <ac:cxnSpMk id="19" creationId="{A6133B9F-AF2C-44A5-94D5-053DB96CBAA2}"/>
          </ac:cxnSpMkLst>
        </pc:cxnChg>
        <pc:cxnChg chg="add mod">
          <ac:chgData name="Dustin Ewers" userId="d41650f2ecc4afe6" providerId="LiveId" clId="{E16302B0-ECDA-410C-ACC8-9AEE5C7F555A}" dt="2019-05-01T01:13:34.664" v="2216" actId="1076"/>
          <ac:cxnSpMkLst>
            <pc:docMk/>
            <pc:sldMk cId="3431173448" sldId="279"/>
            <ac:cxnSpMk id="23" creationId="{28241869-62BE-4DD1-AEC4-373A0BD1EC16}"/>
          </ac:cxnSpMkLst>
        </pc:cxnChg>
        <pc:cxnChg chg="add del mod">
          <ac:chgData name="Dustin Ewers" userId="d41650f2ecc4afe6" providerId="LiveId" clId="{E16302B0-ECDA-410C-ACC8-9AEE5C7F555A}" dt="2019-05-01T01:02:24.550" v="2144" actId="478"/>
          <ac:cxnSpMkLst>
            <pc:docMk/>
            <pc:sldMk cId="3431173448" sldId="279"/>
            <ac:cxnSpMk id="31" creationId="{025519D8-6C77-457D-9EA2-561B2A4A301A}"/>
          </ac:cxnSpMkLst>
        </pc:cxnChg>
        <pc:cxnChg chg="add mod">
          <ac:chgData name="Dustin Ewers" userId="d41650f2ecc4afe6" providerId="LiveId" clId="{E16302B0-ECDA-410C-ACC8-9AEE5C7F555A}" dt="2019-05-01T01:13:34.664" v="2216" actId="1076"/>
          <ac:cxnSpMkLst>
            <pc:docMk/>
            <pc:sldMk cId="3431173448" sldId="279"/>
            <ac:cxnSpMk id="35" creationId="{4B47DD91-F7CF-417D-A078-152DD573D956}"/>
          </ac:cxnSpMkLst>
        </pc:cxnChg>
        <pc:cxnChg chg="add mod">
          <ac:chgData name="Dustin Ewers" userId="d41650f2ecc4afe6" providerId="LiveId" clId="{E16302B0-ECDA-410C-ACC8-9AEE5C7F555A}" dt="2019-05-01T01:13:34.664" v="2216" actId="1076"/>
          <ac:cxnSpMkLst>
            <pc:docMk/>
            <pc:sldMk cId="3431173448" sldId="279"/>
            <ac:cxnSpMk id="41" creationId="{79960DF8-AF43-48AF-ACE2-D2CB8BF1D601}"/>
          </ac:cxnSpMkLst>
        </pc:cxnChg>
      </pc:sldChg>
      <pc:sldChg chg="addSp delSp modSp add">
        <pc:chgData name="Dustin Ewers" userId="d41650f2ecc4afe6" providerId="LiveId" clId="{E16302B0-ECDA-410C-ACC8-9AEE5C7F555A}" dt="2019-04-30T03:30:22.194" v="769" actId="255"/>
        <pc:sldMkLst>
          <pc:docMk/>
          <pc:sldMk cId="2362681040" sldId="281"/>
        </pc:sldMkLst>
        <pc:spChg chg="mod">
          <ac:chgData name="Dustin Ewers" userId="d41650f2ecc4afe6" providerId="LiveId" clId="{E16302B0-ECDA-410C-ACC8-9AEE5C7F555A}" dt="2019-04-30T03:28:55.880" v="702" actId="20577"/>
          <ac:spMkLst>
            <pc:docMk/>
            <pc:sldMk cId="2362681040" sldId="281"/>
            <ac:spMk id="2" creationId="{539E21F0-1B89-42B5-8505-883BA70480BC}"/>
          </ac:spMkLst>
        </pc:spChg>
        <pc:spChg chg="mod">
          <ac:chgData name="Dustin Ewers" userId="d41650f2ecc4afe6" providerId="LiveId" clId="{E16302B0-ECDA-410C-ACC8-9AEE5C7F555A}" dt="2019-04-30T03:28:34.812" v="619" actId="20577"/>
          <ac:spMkLst>
            <pc:docMk/>
            <pc:sldMk cId="2362681040" sldId="281"/>
            <ac:spMk id="3" creationId="{ED95266B-097A-4659-8F80-EFBFE00D3FE5}"/>
          </ac:spMkLst>
        </pc:spChg>
        <pc:spChg chg="mod">
          <ac:chgData name="Dustin Ewers" userId="d41650f2ecc4afe6" providerId="LiveId" clId="{E16302B0-ECDA-410C-ACC8-9AEE5C7F555A}" dt="2019-04-30T03:28:51.722" v="690" actId="20577"/>
          <ac:spMkLst>
            <pc:docMk/>
            <pc:sldMk cId="2362681040" sldId="281"/>
            <ac:spMk id="4" creationId="{AB654E29-41D5-4E94-B37D-FBD8B8518B3A}"/>
          </ac:spMkLst>
        </pc:spChg>
        <pc:spChg chg="add del">
          <ac:chgData name="Dustin Ewers" userId="d41650f2ecc4afe6" providerId="LiveId" clId="{E16302B0-ECDA-410C-ACC8-9AEE5C7F555A}" dt="2019-04-30T03:29:09.126" v="704"/>
          <ac:spMkLst>
            <pc:docMk/>
            <pc:sldMk cId="2362681040" sldId="281"/>
            <ac:spMk id="5" creationId="{6F68FAF8-8AA5-44CE-B970-6EFFA1773C07}"/>
          </ac:spMkLst>
        </pc:spChg>
        <pc:spChg chg="add del mod">
          <ac:chgData name="Dustin Ewers" userId="d41650f2ecc4afe6" providerId="LiveId" clId="{E16302B0-ECDA-410C-ACC8-9AEE5C7F555A}" dt="2019-04-30T03:29:42.841" v="745"/>
          <ac:spMkLst>
            <pc:docMk/>
            <pc:sldMk cId="2362681040" sldId="281"/>
            <ac:spMk id="6" creationId="{FDD3E2F1-DC1C-4630-BEEC-B58BF6869D49}"/>
          </ac:spMkLst>
        </pc:spChg>
        <pc:spChg chg="add mod">
          <ac:chgData name="Dustin Ewers" userId="d41650f2ecc4afe6" providerId="LiveId" clId="{E16302B0-ECDA-410C-ACC8-9AEE5C7F555A}" dt="2019-04-30T03:30:22.194" v="769" actId="255"/>
          <ac:spMkLst>
            <pc:docMk/>
            <pc:sldMk cId="2362681040" sldId="281"/>
            <ac:spMk id="7" creationId="{9B5FF8D4-E5E2-495D-8643-9A677444835A}"/>
          </ac:spMkLst>
        </pc:spChg>
      </pc:sldChg>
      <pc:sldChg chg="modSp add modNotesTx">
        <pc:chgData name="Dustin Ewers" userId="d41650f2ecc4afe6" providerId="LiveId" clId="{E16302B0-ECDA-410C-ACC8-9AEE5C7F555A}" dt="2019-05-02T03:23:47.476" v="3872" actId="5793"/>
        <pc:sldMkLst>
          <pc:docMk/>
          <pc:sldMk cId="3384344119" sldId="282"/>
        </pc:sldMkLst>
        <pc:spChg chg="mod">
          <ac:chgData name="Dustin Ewers" userId="d41650f2ecc4afe6" providerId="LiveId" clId="{E16302B0-ECDA-410C-ACC8-9AEE5C7F555A}" dt="2019-04-30T03:42:31.346" v="1472" actId="20577"/>
          <ac:spMkLst>
            <pc:docMk/>
            <pc:sldMk cId="3384344119" sldId="282"/>
            <ac:spMk id="2" creationId="{E4E240C2-3D78-4FD1-BA4D-84DB4AC7D060}"/>
          </ac:spMkLst>
        </pc:spChg>
        <pc:spChg chg="mod">
          <ac:chgData name="Dustin Ewers" userId="d41650f2ecc4afe6" providerId="LiveId" clId="{E16302B0-ECDA-410C-ACC8-9AEE5C7F555A}" dt="2019-05-02T03:23:47.476" v="3872" actId="5793"/>
          <ac:spMkLst>
            <pc:docMk/>
            <pc:sldMk cId="3384344119" sldId="282"/>
            <ac:spMk id="3" creationId="{7B491B5C-4820-4570-A7EE-6B5E71279F53}"/>
          </ac:spMkLst>
        </pc:spChg>
      </pc:sldChg>
      <pc:sldChg chg="addSp modSp add modNotesTx">
        <pc:chgData name="Dustin Ewers" userId="d41650f2ecc4afe6" providerId="LiveId" clId="{E16302B0-ECDA-410C-ACC8-9AEE5C7F555A}" dt="2019-05-02T03:32:50.974" v="4064" actId="313"/>
        <pc:sldMkLst>
          <pc:docMk/>
          <pc:sldMk cId="1009332626" sldId="283"/>
        </pc:sldMkLst>
        <pc:spChg chg="mod">
          <ac:chgData name="Dustin Ewers" userId="d41650f2ecc4afe6" providerId="LiveId" clId="{E16302B0-ECDA-410C-ACC8-9AEE5C7F555A}" dt="2019-05-01T01:04:34.434" v="2175" actId="20577"/>
          <ac:spMkLst>
            <pc:docMk/>
            <pc:sldMk cId="1009332626" sldId="283"/>
            <ac:spMk id="2" creationId="{87716A18-6019-4AAF-9F61-DC3010BE3284}"/>
          </ac:spMkLst>
        </pc:spChg>
        <pc:spChg chg="mod">
          <ac:chgData name="Dustin Ewers" userId="d41650f2ecc4afe6" providerId="LiveId" clId="{E16302B0-ECDA-410C-ACC8-9AEE5C7F555A}" dt="2019-05-01T01:56:41.653" v="2931" actId="20577"/>
          <ac:spMkLst>
            <pc:docMk/>
            <pc:sldMk cId="1009332626" sldId="283"/>
            <ac:spMk id="3" creationId="{6B659ED1-2837-4D2C-9A0F-3B0A3478EE29}"/>
          </ac:spMkLst>
        </pc:spChg>
        <pc:picChg chg="add mod">
          <ac:chgData name="Dustin Ewers" userId="d41650f2ecc4afe6" providerId="LiveId" clId="{E16302B0-ECDA-410C-ACC8-9AEE5C7F555A}" dt="2019-05-01T02:04:48.502" v="3013" actId="1076"/>
          <ac:picMkLst>
            <pc:docMk/>
            <pc:sldMk cId="1009332626" sldId="283"/>
            <ac:picMk id="4" creationId="{476701F5-8BDA-4CD7-BE2E-6A7B63869C28}"/>
          </ac:picMkLst>
        </pc:picChg>
      </pc:sldChg>
      <pc:sldChg chg="addSp modSp add">
        <pc:chgData name="Dustin Ewers" userId="d41650f2ecc4afe6" providerId="LiveId" clId="{E16302B0-ECDA-410C-ACC8-9AEE5C7F555A}" dt="2019-05-01T02:27:44.851" v="3736" actId="20577"/>
        <pc:sldMkLst>
          <pc:docMk/>
          <pc:sldMk cId="2621973742" sldId="284"/>
        </pc:sldMkLst>
        <pc:spChg chg="mod">
          <ac:chgData name="Dustin Ewers" userId="d41650f2ecc4afe6" providerId="LiveId" clId="{E16302B0-ECDA-410C-ACC8-9AEE5C7F555A}" dt="2019-05-01T01:04:43.193" v="2202" actId="20577"/>
          <ac:spMkLst>
            <pc:docMk/>
            <pc:sldMk cId="2621973742" sldId="284"/>
            <ac:spMk id="2" creationId="{8A37D974-6816-4B17-B718-9C52A352DEA9}"/>
          </ac:spMkLst>
        </pc:spChg>
        <pc:spChg chg="mod">
          <ac:chgData name="Dustin Ewers" userId="d41650f2ecc4afe6" providerId="LiveId" clId="{E16302B0-ECDA-410C-ACC8-9AEE5C7F555A}" dt="2019-05-01T02:27:44.851" v="3736" actId="20577"/>
          <ac:spMkLst>
            <pc:docMk/>
            <pc:sldMk cId="2621973742" sldId="284"/>
            <ac:spMk id="3" creationId="{391ABFFC-1116-4468-9630-58E2E3BE83A7}"/>
          </ac:spMkLst>
        </pc:spChg>
        <pc:picChg chg="add mod">
          <ac:chgData name="Dustin Ewers" userId="d41650f2ecc4afe6" providerId="LiveId" clId="{E16302B0-ECDA-410C-ACC8-9AEE5C7F555A}" dt="2019-05-01T02:04:59.526" v="3017" actId="1076"/>
          <ac:picMkLst>
            <pc:docMk/>
            <pc:sldMk cId="2621973742" sldId="284"/>
            <ac:picMk id="4" creationId="{493B8B87-80DC-4AE5-8A76-BB4DA5F3F497}"/>
          </ac:picMkLst>
        </pc:picChg>
      </pc:sldChg>
      <pc:sldChg chg="delSp modSp add">
        <pc:chgData name="Dustin Ewers" userId="d41650f2ecc4afe6" providerId="LiveId" clId="{E16302B0-ECDA-410C-ACC8-9AEE5C7F555A}" dt="2019-05-01T02:07:06.752" v="3092" actId="478"/>
        <pc:sldMkLst>
          <pc:docMk/>
          <pc:sldMk cId="3442988544" sldId="285"/>
        </pc:sldMkLst>
        <pc:spChg chg="mod">
          <ac:chgData name="Dustin Ewers" userId="d41650f2ecc4afe6" providerId="LiveId" clId="{E16302B0-ECDA-410C-ACC8-9AEE5C7F555A}" dt="2019-05-01T02:07:04.191" v="3091" actId="122"/>
          <ac:spMkLst>
            <pc:docMk/>
            <pc:sldMk cId="3442988544" sldId="285"/>
            <ac:spMk id="2" creationId="{650F5B28-212A-4E67-89A4-967D7DC25D73}"/>
          </ac:spMkLst>
        </pc:spChg>
        <pc:spChg chg="del">
          <ac:chgData name="Dustin Ewers" userId="d41650f2ecc4afe6" providerId="LiveId" clId="{E16302B0-ECDA-410C-ACC8-9AEE5C7F555A}" dt="2019-05-01T02:07:06.752" v="3092" actId="478"/>
          <ac:spMkLst>
            <pc:docMk/>
            <pc:sldMk cId="3442988544" sldId="285"/>
            <ac:spMk id="3" creationId="{EC22097C-4717-4DCD-808E-F49A2634C0EB}"/>
          </ac:spMkLst>
        </pc:spChg>
      </pc:sldChg>
      <pc:sldChg chg="addSp delSp modSp add modNotesTx">
        <pc:chgData name="Dustin Ewers" userId="d41650f2ecc4afe6" providerId="LiveId" clId="{E16302B0-ECDA-410C-ACC8-9AEE5C7F555A}" dt="2019-05-02T03:32:03.764" v="4061" actId="20577"/>
        <pc:sldMkLst>
          <pc:docMk/>
          <pc:sldMk cId="2478052351" sldId="286"/>
        </pc:sldMkLst>
        <pc:spChg chg="del">
          <ac:chgData name="Dustin Ewers" userId="d41650f2ecc4afe6" providerId="LiveId" clId="{E16302B0-ECDA-410C-ACC8-9AEE5C7F555A}" dt="2019-05-01T02:13:10.269" v="3340" actId="478"/>
          <ac:spMkLst>
            <pc:docMk/>
            <pc:sldMk cId="2478052351" sldId="286"/>
            <ac:spMk id="2" creationId="{4CC0E3A4-E453-46D1-BB2D-0485F2F55736}"/>
          </ac:spMkLst>
        </pc:spChg>
        <pc:spChg chg="del">
          <ac:chgData name="Dustin Ewers" userId="d41650f2ecc4afe6" providerId="LiveId" clId="{E16302B0-ECDA-410C-ACC8-9AEE5C7F555A}" dt="2019-05-01T02:13:07.298" v="3339" actId="478"/>
          <ac:spMkLst>
            <pc:docMk/>
            <pc:sldMk cId="2478052351" sldId="286"/>
            <ac:spMk id="3" creationId="{64EB3DCD-D6BA-44B5-AC1F-D8BA43F2BBFE}"/>
          </ac:spMkLst>
        </pc:spChg>
        <pc:picChg chg="add mod">
          <ac:chgData name="Dustin Ewers" userId="d41650f2ecc4afe6" providerId="LiveId" clId="{E16302B0-ECDA-410C-ACC8-9AEE5C7F555A}" dt="2019-05-01T02:13:16.451" v="3344" actId="1076"/>
          <ac:picMkLst>
            <pc:docMk/>
            <pc:sldMk cId="2478052351" sldId="286"/>
            <ac:picMk id="4" creationId="{BE7AF3C8-84E5-46E5-9EE0-855F8A3BD714}"/>
          </ac:picMkLst>
        </pc:picChg>
      </pc:sldChg>
    </pc:docChg>
  </pc:docChgLst>
  <pc:docChgLst>
    <pc:chgData name="Dustin Ewers" userId="d41650f2ecc4afe6" providerId="LiveId" clId="{A7C48D36-D3FE-469C-8E83-17F259FD497D}"/>
    <pc:docChg chg="modSld">
      <pc:chgData name="Dustin Ewers" userId="d41650f2ecc4afe6" providerId="LiveId" clId="{A7C48D36-D3FE-469C-8E83-17F259FD497D}" dt="2019-07-09T00:44:01.869" v="12" actId="20577"/>
      <pc:docMkLst>
        <pc:docMk/>
      </pc:docMkLst>
      <pc:sldChg chg="modNotesTx">
        <pc:chgData name="Dustin Ewers" userId="d41650f2ecc4afe6" providerId="LiveId" clId="{A7C48D36-D3FE-469C-8E83-17F259FD497D}" dt="2019-07-09T00:44:01.869" v="12" actId="20577"/>
        <pc:sldMkLst>
          <pc:docMk/>
          <pc:sldMk cId="3167271051" sldId="431"/>
        </pc:sldMkLst>
      </pc:sldChg>
    </pc:docChg>
  </pc:docChgLst>
  <pc:docChgLst>
    <pc:chgData name="Dustin Ewers" userId="d41650f2ecc4afe6" providerId="LiveId" clId="{9C6EF90E-EDB8-4573-BE68-79B3ACE9B630}"/>
    <pc:docChg chg="custSel addSld delSld modSld">
      <pc:chgData name="Dustin Ewers" userId="d41650f2ecc4afe6" providerId="LiveId" clId="{9C6EF90E-EDB8-4573-BE68-79B3ACE9B630}" dt="2019-07-03T11:49:43.087" v="1055" actId="20577"/>
      <pc:docMkLst>
        <pc:docMk/>
      </pc:docMkLst>
      <pc:sldChg chg="modSp">
        <pc:chgData name="Dustin Ewers" userId="d41650f2ecc4afe6" providerId="LiveId" clId="{9C6EF90E-EDB8-4573-BE68-79B3ACE9B630}" dt="2019-07-03T02:21:50.104" v="25" actId="20577"/>
        <pc:sldMkLst>
          <pc:docMk/>
          <pc:sldMk cId="3947218629" sldId="264"/>
        </pc:sldMkLst>
        <pc:spChg chg="mod">
          <ac:chgData name="Dustin Ewers" userId="d41650f2ecc4afe6" providerId="LiveId" clId="{9C6EF90E-EDB8-4573-BE68-79B3ACE9B630}" dt="2019-07-03T02:21:50.104" v="25" actId="20577"/>
          <ac:spMkLst>
            <pc:docMk/>
            <pc:sldMk cId="3947218629" sldId="264"/>
            <ac:spMk id="6" creationId="{35887251-E99D-47A0-86E7-870EFBF7A427}"/>
          </ac:spMkLst>
        </pc:spChg>
      </pc:sldChg>
      <pc:sldChg chg="modSp modNotesTx">
        <pc:chgData name="Dustin Ewers" userId="d41650f2ecc4afe6" providerId="LiveId" clId="{9C6EF90E-EDB8-4573-BE68-79B3ACE9B630}" dt="2019-07-03T11:49:43.087" v="1055" actId="20577"/>
        <pc:sldMkLst>
          <pc:docMk/>
          <pc:sldMk cId="2770741352" sldId="269"/>
        </pc:sldMkLst>
        <pc:spChg chg="mod">
          <ac:chgData name="Dustin Ewers" userId="d41650f2ecc4afe6" providerId="LiveId" clId="{9C6EF90E-EDB8-4573-BE68-79B3ACE9B630}" dt="2019-07-03T11:49:24.786" v="988" actId="6549"/>
          <ac:spMkLst>
            <pc:docMk/>
            <pc:sldMk cId="2770741352" sldId="269"/>
            <ac:spMk id="3" creationId="{6A4CB837-0ED8-4637-9589-4E2DBD5B1841}"/>
          </ac:spMkLst>
        </pc:spChg>
      </pc:sldChg>
      <pc:sldChg chg="modSp modNotesTx">
        <pc:chgData name="Dustin Ewers" userId="d41650f2ecc4afe6" providerId="LiveId" clId="{9C6EF90E-EDB8-4573-BE68-79B3ACE9B630}" dt="2019-07-03T02:34:18.180" v="305" actId="20577"/>
        <pc:sldMkLst>
          <pc:docMk/>
          <pc:sldMk cId="127523064" sldId="275"/>
        </pc:sldMkLst>
        <pc:spChg chg="mod">
          <ac:chgData name="Dustin Ewers" userId="d41650f2ecc4afe6" providerId="LiveId" clId="{9C6EF90E-EDB8-4573-BE68-79B3ACE9B630}" dt="2019-07-03T02:34:00.435" v="290"/>
          <ac:spMkLst>
            <pc:docMk/>
            <pc:sldMk cId="127523064" sldId="275"/>
            <ac:spMk id="3" creationId="{940E602E-8865-4630-80F5-9FB1201B044D}"/>
          </ac:spMkLst>
        </pc:spChg>
      </pc:sldChg>
      <pc:sldChg chg="addSp delSp modSp add">
        <pc:chgData name="Dustin Ewers" userId="d41650f2ecc4afe6" providerId="LiveId" clId="{9C6EF90E-EDB8-4573-BE68-79B3ACE9B630}" dt="2019-07-03T02:23:02.307" v="143" actId="6549"/>
        <pc:sldMkLst>
          <pc:docMk/>
          <pc:sldMk cId="2768158692" sldId="288"/>
        </pc:sldMkLst>
        <pc:spChg chg="del">
          <ac:chgData name="Dustin Ewers" userId="d41650f2ecc4afe6" providerId="LiveId" clId="{9C6EF90E-EDB8-4573-BE68-79B3ACE9B630}" dt="2019-07-03T02:22:10.919" v="27"/>
          <ac:spMkLst>
            <pc:docMk/>
            <pc:sldMk cId="2768158692" sldId="288"/>
            <ac:spMk id="2" creationId="{2660D9BA-B321-4AE7-90CB-55165CBCCEEF}"/>
          </ac:spMkLst>
        </pc:spChg>
        <pc:spChg chg="del">
          <ac:chgData name="Dustin Ewers" userId="d41650f2ecc4afe6" providerId="LiveId" clId="{9C6EF90E-EDB8-4573-BE68-79B3ACE9B630}" dt="2019-07-03T02:22:10.919" v="27"/>
          <ac:spMkLst>
            <pc:docMk/>
            <pc:sldMk cId="2768158692" sldId="288"/>
            <ac:spMk id="3" creationId="{9CB1BE00-2FA3-460E-9B2D-DD90E77EC739}"/>
          </ac:spMkLst>
        </pc:spChg>
        <pc:spChg chg="add mod">
          <ac:chgData name="Dustin Ewers" userId="d41650f2ecc4afe6" providerId="LiveId" clId="{9C6EF90E-EDB8-4573-BE68-79B3ACE9B630}" dt="2019-07-03T02:22:43.415" v="49" actId="20577"/>
          <ac:spMkLst>
            <pc:docMk/>
            <pc:sldMk cId="2768158692" sldId="288"/>
            <ac:spMk id="4" creationId="{E0E6C53D-E40D-4424-9E6C-3BF10828DE92}"/>
          </ac:spMkLst>
        </pc:spChg>
        <pc:spChg chg="add mod">
          <ac:chgData name="Dustin Ewers" userId="d41650f2ecc4afe6" providerId="LiveId" clId="{9C6EF90E-EDB8-4573-BE68-79B3ACE9B630}" dt="2019-07-03T02:23:02.307" v="143" actId="6549"/>
          <ac:spMkLst>
            <pc:docMk/>
            <pc:sldMk cId="2768158692" sldId="288"/>
            <ac:spMk id="5" creationId="{B99BE782-623B-451C-A085-F59A43A107DF}"/>
          </ac:spMkLst>
        </pc:spChg>
      </pc:sldChg>
      <pc:sldChg chg="addSp delSp modSp add">
        <pc:chgData name="Dustin Ewers" userId="d41650f2ecc4afe6" providerId="LiveId" clId="{9C6EF90E-EDB8-4573-BE68-79B3ACE9B630}" dt="2019-07-03T02:43:47.831" v="340" actId="478"/>
        <pc:sldMkLst>
          <pc:docMk/>
          <pc:sldMk cId="2400866999" sldId="289"/>
        </pc:sldMkLst>
        <pc:spChg chg="del">
          <ac:chgData name="Dustin Ewers" userId="d41650f2ecc4afe6" providerId="LiveId" clId="{9C6EF90E-EDB8-4573-BE68-79B3ACE9B630}" dt="2019-07-03T02:23:21.662" v="145"/>
          <ac:spMkLst>
            <pc:docMk/>
            <pc:sldMk cId="2400866999" sldId="289"/>
            <ac:spMk id="2" creationId="{ADE2956E-786D-43DF-9B9A-6BB2D6821FBB}"/>
          </ac:spMkLst>
        </pc:spChg>
        <pc:spChg chg="del">
          <ac:chgData name="Dustin Ewers" userId="d41650f2ecc4afe6" providerId="LiveId" clId="{9C6EF90E-EDB8-4573-BE68-79B3ACE9B630}" dt="2019-07-03T02:23:21.662" v="145"/>
          <ac:spMkLst>
            <pc:docMk/>
            <pc:sldMk cId="2400866999" sldId="289"/>
            <ac:spMk id="3" creationId="{DFC4B18C-CB0E-4AC0-99F5-7F12148F96DE}"/>
          </ac:spMkLst>
        </pc:spChg>
        <pc:spChg chg="add del mod">
          <ac:chgData name="Dustin Ewers" userId="d41650f2ecc4afe6" providerId="LiveId" clId="{9C6EF90E-EDB8-4573-BE68-79B3ACE9B630}" dt="2019-07-03T02:43:44.909" v="339" actId="478"/>
          <ac:spMkLst>
            <pc:docMk/>
            <pc:sldMk cId="2400866999" sldId="289"/>
            <ac:spMk id="4" creationId="{FD9199A0-6593-4097-A6C8-496C74B10900}"/>
          </ac:spMkLst>
        </pc:spChg>
        <pc:spChg chg="add del mod">
          <ac:chgData name="Dustin Ewers" userId="d41650f2ecc4afe6" providerId="LiveId" clId="{9C6EF90E-EDB8-4573-BE68-79B3ACE9B630}" dt="2019-07-03T02:43:25.183" v="331" actId="478"/>
          <ac:spMkLst>
            <pc:docMk/>
            <pc:sldMk cId="2400866999" sldId="289"/>
            <ac:spMk id="5" creationId="{610DC599-D4F4-40FD-A62A-A908B3709FDD}"/>
          </ac:spMkLst>
        </pc:spChg>
        <pc:spChg chg="add del mod">
          <ac:chgData name="Dustin Ewers" userId="d41650f2ecc4afe6" providerId="LiveId" clId="{9C6EF90E-EDB8-4573-BE68-79B3ACE9B630}" dt="2019-07-03T02:43:47.831" v="340" actId="478"/>
          <ac:spMkLst>
            <pc:docMk/>
            <pc:sldMk cId="2400866999" sldId="289"/>
            <ac:spMk id="9" creationId="{B01F9652-A9B3-43D5-B5CC-C83A35FEB7B8}"/>
          </ac:spMkLst>
        </pc:spChg>
        <pc:picChg chg="add mod">
          <ac:chgData name="Dustin Ewers" userId="d41650f2ecc4afe6" providerId="LiveId" clId="{9C6EF90E-EDB8-4573-BE68-79B3ACE9B630}" dt="2019-07-03T02:43:41.973" v="338" actId="12789"/>
          <ac:picMkLst>
            <pc:docMk/>
            <pc:sldMk cId="2400866999" sldId="289"/>
            <ac:picMk id="7" creationId="{61CA4CBC-C632-4398-A900-5FF05DEB450D}"/>
          </ac:picMkLst>
        </pc:picChg>
      </pc:sldChg>
      <pc:sldChg chg="addSp delSp modSp add">
        <pc:chgData name="Dustin Ewers" userId="d41650f2ecc4afe6" providerId="LiveId" clId="{9C6EF90E-EDB8-4573-BE68-79B3ACE9B630}" dt="2019-07-03T02:44:48.821" v="350" actId="12789"/>
        <pc:sldMkLst>
          <pc:docMk/>
          <pc:sldMk cId="2288592577" sldId="290"/>
        </pc:sldMkLst>
        <pc:spChg chg="del mod">
          <ac:chgData name="Dustin Ewers" userId="d41650f2ecc4afe6" providerId="LiveId" clId="{9C6EF90E-EDB8-4573-BE68-79B3ACE9B630}" dt="2019-07-03T02:44:34.326" v="342" actId="478"/>
          <ac:spMkLst>
            <pc:docMk/>
            <pc:sldMk cId="2288592577" sldId="290"/>
            <ac:spMk id="2" creationId="{FDEFD811-B4EB-448E-864C-6BD22EC1A299}"/>
          </ac:spMkLst>
        </pc:spChg>
        <pc:spChg chg="del">
          <ac:chgData name="Dustin Ewers" userId="d41650f2ecc4afe6" providerId="LiveId" clId="{9C6EF90E-EDB8-4573-BE68-79B3ACE9B630}" dt="2019-07-03T02:44:30.215" v="341" actId="478"/>
          <ac:spMkLst>
            <pc:docMk/>
            <pc:sldMk cId="2288592577" sldId="290"/>
            <ac:spMk id="3" creationId="{4EEF0679-A161-406F-BC83-DED17AD9159B}"/>
          </ac:spMkLst>
        </pc:spChg>
        <pc:spChg chg="add del mod">
          <ac:chgData name="Dustin Ewers" userId="d41650f2ecc4afe6" providerId="LiveId" clId="{9C6EF90E-EDB8-4573-BE68-79B3ACE9B630}" dt="2019-07-03T02:44:36.922" v="343" actId="478"/>
          <ac:spMkLst>
            <pc:docMk/>
            <pc:sldMk cId="2288592577" sldId="290"/>
            <ac:spMk id="5" creationId="{8032F1AD-6156-4589-9717-E5A0E0C03EF0}"/>
          </ac:spMkLst>
        </pc:spChg>
        <pc:picChg chg="add mod">
          <ac:chgData name="Dustin Ewers" userId="d41650f2ecc4afe6" providerId="LiveId" clId="{9C6EF90E-EDB8-4573-BE68-79B3ACE9B630}" dt="2019-07-03T02:44:48.821" v="350" actId="12789"/>
          <ac:picMkLst>
            <pc:docMk/>
            <pc:sldMk cId="2288592577" sldId="290"/>
            <ac:picMk id="7" creationId="{15B5E8B5-94BC-409A-AA87-237306B3D3E6}"/>
          </ac:picMkLst>
        </pc:picChg>
      </pc:sldChg>
      <pc:sldChg chg="add del">
        <pc:chgData name="Dustin Ewers" userId="d41650f2ecc4afe6" providerId="LiveId" clId="{9C6EF90E-EDB8-4573-BE68-79B3ACE9B630}" dt="2019-07-03T02:47:40.286" v="416" actId="2696"/>
        <pc:sldMkLst>
          <pc:docMk/>
          <pc:sldMk cId="201818083" sldId="291"/>
        </pc:sldMkLst>
      </pc:sldChg>
      <pc:sldChg chg="addSp delSp modSp add">
        <pc:chgData name="Dustin Ewers" userId="d41650f2ecc4afe6" providerId="LiveId" clId="{9C6EF90E-EDB8-4573-BE68-79B3ACE9B630}" dt="2019-07-03T02:28:43.860" v="177" actId="1076"/>
        <pc:sldMkLst>
          <pc:docMk/>
          <pc:sldMk cId="755327036" sldId="292"/>
        </pc:sldMkLst>
        <pc:spChg chg="mod">
          <ac:chgData name="Dustin Ewers" userId="d41650f2ecc4afe6" providerId="LiveId" clId="{9C6EF90E-EDB8-4573-BE68-79B3ACE9B630}" dt="2019-07-03T02:25:21.590" v="172" actId="20577"/>
          <ac:spMkLst>
            <pc:docMk/>
            <pc:sldMk cId="755327036" sldId="292"/>
            <ac:spMk id="2" creationId="{791E3936-B99C-4825-AD49-E1F59B9AB8F8}"/>
          </ac:spMkLst>
        </pc:spChg>
        <pc:spChg chg="del">
          <ac:chgData name="Dustin Ewers" userId="d41650f2ecc4afe6" providerId="LiveId" clId="{9C6EF90E-EDB8-4573-BE68-79B3ACE9B630}" dt="2019-07-03T02:28:13.859" v="173" actId="478"/>
          <ac:spMkLst>
            <pc:docMk/>
            <pc:sldMk cId="755327036" sldId="292"/>
            <ac:spMk id="3" creationId="{4EBE5368-F511-4184-B9B9-8C6AF747648F}"/>
          </ac:spMkLst>
        </pc:spChg>
        <pc:picChg chg="add mod">
          <ac:chgData name="Dustin Ewers" userId="d41650f2ecc4afe6" providerId="LiveId" clId="{9C6EF90E-EDB8-4573-BE68-79B3ACE9B630}" dt="2019-07-03T02:28:17.201" v="175" actId="1076"/>
          <ac:picMkLst>
            <pc:docMk/>
            <pc:sldMk cId="755327036" sldId="292"/>
            <ac:picMk id="4" creationId="{0199E71B-49D0-423E-9FB1-93A36C6D64C4}"/>
          </ac:picMkLst>
        </pc:picChg>
        <pc:picChg chg="add mod">
          <ac:chgData name="Dustin Ewers" userId="d41650f2ecc4afe6" providerId="LiveId" clId="{9C6EF90E-EDB8-4573-BE68-79B3ACE9B630}" dt="2019-07-03T02:28:43.860" v="177" actId="1076"/>
          <ac:picMkLst>
            <pc:docMk/>
            <pc:sldMk cId="755327036" sldId="292"/>
            <ac:picMk id="5" creationId="{4BD69F2F-179C-430F-8812-E59F16098E07}"/>
          </ac:picMkLst>
        </pc:picChg>
      </pc:sldChg>
      <pc:sldChg chg="add del">
        <pc:chgData name="Dustin Ewers" userId="d41650f2ecc4afe6" providerId="LiveId" clId="{9C6EF90E-EDB8-4573-BE68-79B3ACE9B630}" dt="2019-07-03T02:42:11.620" v="327"/>
        <pc:sldMkLst>
          <pc:docMk/>
          <pc:sldMk cId="0" sldId="301"/>
        </pc:sldMkLst>
      </pc:sldChg>
      <pc:sldChg chg="modSp add del">
        <pc:chgData name="Dustin Ewers" userId="d41650f2ecc4afe6" providerId="LiveId" clId="{9C6EF90E-EDB8-4573-BE68-79B3ACE9B630}" dt="2019-07-03T02:42:45.733" v="330" actId="207"/>
        <pc:sldMkLst>
          <pc:docMk/>
          <pc:sldMk cId="0" sldId="302"/>
        </pc:sldMkLst>
        <pc:spChg chg="mod">
          <ac:chgData name="Dustin Ewers" userId="d41650f2ecc4afe6" providerId="LiveId" clId="{9C6EF90E-EDB8-4573-BE68-79B3ACE9B630}" dt="2019-07-03T02:42:45.733" v="330" actId="207"/>
          <ac:spMkLst>
            <pc:docMk/>
            <pc:sldMk cId="0" sldId="302"/>
            <ac:spMk id="810" creationId="{00000000-0000-0000-0000-000000000000}"/>
          </ac:spMkLst>
        </pc:spChg>
        <pc:spChg chg="mod">
          <ac:chgData name="Dustin Ewers" userId="d41650f2ecc4afe6" providerId="LiveId" clId="{9C6EF90E-EDB8-4573-BE68-79B3ACE9B630}" dt="2019-07-03T02:42:45.733" v="330" actId="207"/>
          <ac:spMkLst>
            <pc:docMk/>
            <pc:sldMk cId="0" sldId="302"/>
            <ac:spMk id="811" creationId="{00000000-0000-0000-0000-000000000000}"/>
          </ac:spMkLst>
        </pc:spChg>
        <pc:spChg chg="mod">
          <ac:chgData name="Dustin Ewers" userId="d41650f2ecc4afe6" providerId="LiveId" clId="{9C6EF90E-EDB8-4573-BE68-79B3ACE9B630}" dt="2019-07-03T02:42:45.733" v="330" actId="207"/>
          <ac:spMkLst>
            <pc:docMk/>
            <pc:sldMk cId="0" sldId="302"/>
            <ac:spMk id="812" creationId="{00000000-0000-0000-0000-000000000000}"/>
          </ac:spMkLst>
        </pc:spChg>
        <pc:spChg chg="mod">
          <ac:chgData name="Dustin Ewers" userId="d41650f2ecc4afe6" providerId="LiveId" clId="{9C6EF90E-EDB8-4573-BE68-79B3ACE9B630}" dt="2019-07-03T02:42:45.733" v="330" actId="207"/>
          <ac:spMkLst>
            <pc:docMk/>
            <pc:sldMk cId="0" sldId="302"/>
            <ac:spMk id="813" creationId="{00000000-0000-0000-0000-000000000000}"/>
          </ac:spMkLst>
        </pc:spChg>
      </pc:sldChg>
      <pc:sldChg chg="add del">
        <pc:chgData name="Dustin Ewers" userId="d41650f2ecc4afe6" providerId="LiveId" clId="{9C6EF90E-EDB8-4573-BE68-79B3ACE9B630}" dt="2019-07-03T02:42:11.620" v="327"/>
        <pc:sldMkLst>
          <pc:docMk/>
          <pc:sldMk cId="0" sldId="303"/>
        </pc:sldMkLst>
      </pc:sldChg>
      <pc:sldChg chg="modSp add del">
        <pc:chgData name="Dustin Ewers" userId="d41650f2ecc4afe6" providerId="LiveId" clId="{9C6EF90E-EDB8-4573-BE68-79B3ACE9B630}" dt="2019-07-03T02:46:22.616" v="382" actId="207"/>
        <pc:sldMkLst>
          <pc:docMk/>
          <pc:sldMk cId="0" sldId="304"/>
        </pc:sldMkLst>
        <pc:spChg chg="mod">
          <ac:chgData name="Dustin Ewers" userId="d41650f2ecc4afe6" providerId="LiveId" clId="{9C6EF90E-EDB8-4573-BE68-79B3ACE9B630}" dt="2019-07-03T02:46:22.616" v="382" actId="207"/>
          <ac:spMkLst>
            <pc:docMk/>
            <pc:sldMk cId="0" sldId="304"/>
            <ac:spMk id="831" creationId="{00000000-0000-0000-0000-000000000000}"/>
          </ac:spMkLst>
        </pc:spChg>
        <pc:spChg chg="mod">
          <ac:chgData name="Dustin Ewers" userId="d41650f2ecc4afe6" providerId="LiveId" clId="{9C6EF90E-EDB8-4573-BE68-79B3ACE9B630}" dt="2019-07-03T02:46:22.616" v="382" actId="207"/>
          <ac:spMkLst>
            <pc:docMk/>
            <pc:sldMk cId="0" sldId="304"/>
            <ac:spMk id="832" creationId="{00000000-0000-0000-0000-000000000000}"/>
          </ac:spMkLst>
        </pc:spChg>
      </pc:sldChg>
      <pc:sldChg chg="addSp delSp modSp add del">
        <pc:chgData name="Dustin Ewers" userId="d41650f2ecc4afe6" providerId="LiveId" clId="{9C6EF90E-EDB8-4573-BE68-79B3ACE9B630}" dt="2019-07-03T02:45:46.652" v="355" actId="2696"/>
        <pc:sldMkLst>
          <pc:docMk/>
          <pc:sldMk cId="1775224274" sldId="305"/>
        </pc:sldMkLst>
        <pc:spChg chg="del">
          <ac:chgData name="Dustin Ewers" userId="d41650f2ecc4afe6" providerId="LiveId" clId="{9C6EF90E-EDB8-4573-BE68-79B3ACE9B630}" dt="2019-07-03T02:45:10.944" v="354"/>
          <ac:spMkLst>
            <pc:docMk/>
            <pc:sldMk cId="1775224274" sldId="305"/>
            <ac:spMk id="2" creationId="{816B573A-3ED7-4A2E-8499-4EA63BDFEE58}"/>
          </ac:spMkLst>
        </pc:spChg>
        <pc:spChg chg="add mod">
          <ac:chgData name="Dustin Ewers" userId="d41650f2ecc4afe6" providerId="LiveId" clId="{9C6EF90E-EDB8-4573-BE68-79B3ACE9B630}" dt="2019-07-03T02:45:10.944" v="354"/>
          <ac:spMkLst>
            <pc:docMk/>
            <pc:sldMk cId="1775224274" sldId="305"/>
            <ac:spMk id="3" creationId="{52D2764F-2994-4C74-AB70-E23F39762107}"/>
          </ac:spMkLst>
        </pc:spChg>
        <pc:spChg chg="add mod">
          <ac:chgData name="Dustin Ewers" userId="d41650f2ecc4afe6" providerId="LiveId" clId="{9C6EF90E-EDB8-4573-BE68-79B3ACE9B630}" dt="2019-07-03T02:45:10.944" v="354"/>
          <ac:spMkLst>
            <pc:docMk/>
            <pc:sldMk cId="1775224274" sldId="305"/>
            <ac:spMk id="4" creationId="{733581CB-06DE-489E-9733-2D258E46BECB}"/>
          </ac:spMkLst>
        </pc:spChg>
      </pc:sldChg>
      <pc:sldChg chg="modNotesTx">
        <pc:chgData name="Dustin Ewers" userId="d41650f2ecc4afe6" providerId="LiveId" clId="{9C6EF90E-EDB8-4573-BE68-79B3ACE9B630}" dt="2019-07-03T02:45:59.194" v="381" actId="20577"/>
        <pc:sldMkLst>
          <pc:docMk/>
          <pc:sldMk cId="0" sldId="306"/>
        </pc:sldMkLst>
      </pc:sldChg>
      <pc:sldChg chg="add del">
        <pc:chgData name="Dustin Ewers" userId="d41650f2ecc4afe6" providerId="LiveId" clId="{9C6EF90E-EDB8-4573-BE68-79B3ACE9B630}" dt="2019-07-03T02:44:55.991" v="353" actId="2696"/>
        <pc:sldMkLst>
          <pc:docMk/>
          <pc:sldMk cId="1219051759" sldId="306"/>
        </pc:sldMkLst>
      </pc:sldChg>
      <pc:sldChg chg="delSp">
        <pc:chgData name="Dustin Ewers" userId="d41650f2ecc4afe6" providerId="LiveId" clId="{9C6EF90E-EDB8-4573-BE68-79B3ACE9B630}" dt="2019-07-03T02:46:56.837" v="384" actId="478"/>
        <pc:sldMkLst>
          <pc:docMk/>
          <pc:sldMk cId="0" sldId="307"/>
        </pc:sldMkLst>
        <pc:picChg chg="del">
          <ac:chgData name="Dustin Ewers" userId="d41650f2ecc4afe6" providerId="LiveId" clId="{9C6EF90E-EDB8-4573-BE68-79B3ACE9B630}" dt="2019-07-03T02:46:56.837" v="384" actId="478"/>
          <ac:picMkLst>
            <pc:docMk/>
            <pc:sldMk cId="0" sldId="307"/>
            <ac:picMk id="859" creationId="{00000000-0000-0000-0000-000000000000}"/>
          </ac:picMkLst>
        </pc:picChg>
      </pc:sldChg>
      <pc:sldChg chg="modSp">
        <pc:chgData name="Dustin Ewers" userId="d41650f2ecc4afe6" providerId="LiveId" clId="{9C6EF90E-EDB8-4573-BE68-79B3ACE9B630}" dt="2019-07-03T02:46:50.510" v="383" actId="27636"/>
        <pc:sldMkLst>
          <pc:docMk/>
          <pc:sldMk cId="0" sldId="308"/>
        </pc:sldMkLst>
        <pc:spChg chg="mod">
          <ac:chgData name="Dustin Ewers" userId="d41650f2ecc4afe6" providerId="LiveId" clId="{9C6EF90E-EDB8-4573-BE68-79B3ACE9B630}" dt="2019-07-03T02:46:50.510" v="383" actId="27636"/>
          <ac:spMkLst>
            <pc:docMk/>
            <pc:sldMk cId="0" sldId="308"/>
            <ac:spMk id="2" creationId="{00000000-0000-0000-0000-000000000000}"/>
          </ac:spMkLst>
        </pc:spChg>
      </pc:sldChg>
      <pc:sldChg chg="add del">
        <pc:chgData name="Dustin Ewers" userId="d41650f2ecc4afe6" providerId="LiveId" clId="{9C6EF90E-EDB8-4573-BE68-79B3ACE9B630}" dt="2019-07-03T02:42:30.582" v="328" actId="2696"/>
        <pc:sldMkLst>
          <pc:docMk/>
          <pc:sldMk cId="435085674" sldId="427"/>
        </pc:sldMkLst>
      </pc:sldChg>
      <pc:sldChg chg="modNotesTx">
        <pc:chgData name="Dustin Ewers" userId="d41650f2ecc4afe6" providerId="LiveId" clId="{9C6EF90E-EDB8-4573-BE68-79B3ACE9B630}" dt="2019-07-03T02:50:40.030" v="451" actId="20577"/>
        <pc:sldMkLst>
          <pc:docMk/>
          <pc:sldMk cId="21706146" sldId="430"/>
        </pc:sldMkLst>
      </pc:sldChg>
      <pc:sldChg chg="addSp delSp modSp add modNotesTx">
        <pc:chgData name="Dustin Ewers" userId="d41650f2ecc4afe6" providerId="LiveId" clId="{9C6EF90E-EDB8-4573-BE68-79B3ACE9B630}" dt="2019-07-03T03:00:02.862" v="606" actId="20577"/>
        <pc:sldMkLst>
          <pc:docMk/>
          <pc:sldMk cId="3167271051" sldId="431"/>
        </pc:sldMkLst>
        <pc:spChg chg="del">
          <ac:chgData name="Dustin Ewers" userId="d41650f2ecc4afe6" providerId="LiveId" clId="{9C6EF90E-EDB8-4573-BE68-79B3ACE9B630}" dt="2019-07-03T02:53:00.964" v="453"/>
          <ac:spMkLst>
            <pc:docMk/>
            <pc:sldMk cId="3167271051" sldId="431"/>
            <ac:spMk id="2" creationId="{12D27AFC-6104-4107-84AC-AB6E726B9A32}"/>
          </ac:spMkLst>
        </pc:spChg>
        <pc:spChg chg="add mod">
          <ac:chgData name="Dustin Ewers" userId="d41650f2ecc4afe6" providerId="LiveId" clId="{9C6EF90E-EDB8-4573-BE68-79B3ACE9B630}" dt="2019-07-03T02:54:01.525" v="475" actId="20577"/>
          <ac:spMkLst>
            <pc:docMk/>
            <pc:sldMk cId="3167271051" sldId="431"/>
            <ac:spMk id="3" creationId="{0A94DECF-6976-4DE7-BF1A-2C96EB4FBDCD}"/>
          </ac:spMkLst>
        </pc:spChg>
        <pc:spChg chg="add del mod">
          <ac:chgData name="Dustin Ewers" userId="d41650f2ecc4afe6" providerId="LiveId" clId="{9C6EF90E-EDB8-4573-BE68-79B3ACE9B630}" dt="2019-07-03T02:54:06.244" v="476" actId="478"/>
          <ac:spMkLst>
            <pc:docMk/>
            <pc:sldMk cId="3167271051" sldId="431"/>
            <ac:spMk id="4" creationId="{E1385E2D-FD0A-4759-8931-C8D25D02EB40}"/>
          </ac:spMkLst>
        </pc:spChg>
      </pc:sldChg>
      <pc:sldChg chg="addSp delSp modSp add modNotesTx">
        <pc:chgData name="Dustin Ewers" userId="d41650f2ecc4afe6" providerId="LiveId" clId="{9C6EF90E-EDB8-4573-BE68-79B3ACE9B630}" dt="2019-07-03T11:48:00.656" v="820" actId="20577"/>
        <pc:sldMkLst>
          <pc:docMk/>
          <pc:sldMk cId="697288040" sldId="432"/>
        </pc:sldMkLst>
        <pc:spChg chg="del mod">
          <ac:chgData name="Dustin Ewers" userId="d41650f2ecc4afe6" providerId="LiveId" clId="{9C6EF90E-EDB8-4573-BE68-79B3ACE9B630}" dt="2019-07-03T11:46:15.806" v="628" actId="478"/>
          <ac:spMkLst>
            <pc:docMk/>
            <pc:sldMk cId="697288040" sldId="432"/>
            <ac:spMk id="2" creationId="{591977E6-6746-4BB9-AE9E-CCA4FAB8A46C}"/>
          </ac:spMkLst>
        </pc:spChg>
        <pc:spChg chg="mod">
          <ac:chgData name="Dustin Ewers" userId="d41650f2ecc4afe6" providerId="LiveId" clId="{9C6EF90E-EDB8-4573-BE68-79B3ACE9B630}" dt="2019-07-03T11:46:58.502" v="641" actId="114"/>
          <ac:spMkLst>
            <pc:docMk/>
            <pc:sldMk cId="697288040" sldId="432"/>
            <ac:spMk id="3" creationId="{C7D1AB90-13D1-4FB1-87EF-9B9E9B0EB35A}"/>
          </ac:spMkLst>
        </pc:spChg>
        <pc:spChg chg="add del mod">
          <ac:chgData name="Dustin Ewers" userId="d41650f2ecc4afe6" providerId="LiveId" clId="{9C6EF90E-EDB8-4573-BE68-79B3ACE9B630}" dt="2019-07-03T11:46:19.424" v="629" actId="478"/>
          <ac:spMkLst>
            <pc:docMk/>
            <pc:sldMk cId="697288040" sldId="432"/>
            <ac:spMk id="5" creationId="{351A6668-28B5-4990-BBE3-397C9CDB7557}"/>
          </ac:spMkLst>
        </pc:spChg>
      </pc:sldChg>
      <pc:sldChg chg="modSp add modNotesTx">
        <pc:chgData name="Dustin Ewers" userId="d41650f2ecc4afe6" providerId="LiveId" clId="{9C6EF90E-EDB8-4573-BE68-79B3ACE9B630}" dt="2019-07-03T11:49:01.108" v="967" actId="20577"/>
        <pc:sldMkLst>
          <pc:docMk/>
          <pc:sldMk cId="1093548091" sldId="433"/>
        </pc:sldMkLst>
        <pc:spChg chg="mod">
          <ac:chgData name="Dustin Ewers" userId="d41650f2ecc4afe6" providerId="LiveId" clId="{9C6EF90E-EDB8-4573-BE68-79B3ACE9B630}" dt="2019-07-03T11:48:38.947" v="896" actId="5793"/>
          <ac:spMkLst>
            <pc:docMk/>
            <pc:sldMk cId="1093548091" sldId="433"/>
            <ac:spMk id="2" creationId="{0FA4132D-44A5-4B7D-8116-8EBEE8E6EC93}"/>
          </ac:spMkLst>
        </pc:spChg>
        <pc:spChg chg="mod">
          <ac:chgData name="Dustin Ewers" userId="d41650f2ecc4afe6" providerId="LiveId" clId="{9C6EF90E-EDB8-4573-BE68-79B3ACE9B630}" dt="2019-07-03T11:48:33.987" v="892" actId="20577"/>
          <ac:spMkLst>
            <pc:docMk/>
            <pc:sldMk cId="1093548091" sldId="433"/>
            <ac:spMk id="3" creationId="{7D92ED4B-6A2D-4D15-9AAC-ACDBABEF6DD4}"/>
          </ac:spMkLst>
        </pc:spChg>
      </pc:sldChg>
      <pc:sldMasterChg chg="delSldLayout">
        <pc:chgData name="Dustin Ewers" userId="d41650f2ecc4afe6" providerId="LiveId" clId="{9C6EF90E-EDB8-4573-BE68-79B3ACE9B630}" dt="2019-07-03T02:42:30.587" v="329" actId="2696"/>
        <pc:sldMasterMkLst>
          <pc:docMk/>
          <pc:sldMasterMk cId="128488340" sldId="2147483672"/>
        </pc:sldMasterMkLst>
        <pc:sldLayoutChg chg="del">
          <pc:chgData name="Dustin Ewers" userId="d41650f2ecc4afe6" providerId="LiveId" clId="{9C6EF90E-EDB8-4573-BE68-79B3ACE9B630}" dt="2019-07-03T02:42:30.587" v="329" actId="2696"/>
          <pc:sldLayoutMkLst>
            <pc:docMk/>
            <pc:sldMasterMk cId="128488340" sldId="2147483672"/>
            <pc:sldLayoutMk cId="3515423492" sldId="2147483696"/>
          </pc:sldLayoutMkLst>
        </pc:sldLayoutChg>
      </pc:sldMasterChg>
    </pc:docChg>
  </pc:docChgLst>
  <pc:docChgLst>
    <pc:chgData name="Dustin Ewers" userId="d41650f2ecc4afe6" providerId="LiveId" clId="{A2405B92-E3D3-416A-BFFD-7CFC65C6DA72}"/>
    <pc:docChg chg="undo custSel addSld delSld modSld sldOrd">
      <pc:chgData name="Dustin Ewers" userId="d41650f2ecc4afe6" providerId="LiveId" clId="{A2405B92-E3D3-416A-BFFD-7CFC65C6DA72}" dt="2019-11-16T03:21:38.301" v="511"/>
      <pc:docMkLst>
        <pc:docMk/>
      </pc:docMkLst>
      <pc:sldChg chg="modSp">
        <pc:chgData name="Dustin Ewers" userId="d41650f2ecc4afe6" providerId="LiveId" clId="{A2405B92-E3D3-416A-BFFD-7CFC65C6DA72}" dt="2019-11-13T09:03:45.084" v="9" actId="1076"/>
        <pc:sldMkLst>
          <pc:docMk/>
          <pc:sldMk cId="109857222" sldId="256"/>
        </pc:sldMkLst>
        <pc:spChg chg="mod">
          <ac:chgData name="Dustin Ewers" userId="d41650f2ecc4afe6" providerId="LiveId" clId="{A2405B92-E3D3-416A-BFFD-7CFC65C6DA72}" dt="2019-11-13T09:03:45.084" v="9" actId="1076"/>
          <ac:spMkLst>
            <pc:docMk/>
            <pc:sldMk cId="109857222" sldId="256"/>
            <ac:spMk id="4" creationId="{C9A80F32-C68B-4E03-BCAE-34973D7AA27C}"/>
          </ac:spMkLst>
        </pc:spChg>
      </pc:sldChg>
      <pc:sldChg chg="modSp">
        <pc:chgData name="Dustin Ewers" userId="d41650f2ecc4afe6" providerId="LiveId" clId="{A2405B92-E3D3-416A-BFFD-7CFC65C6DA72}" dt="2019-11-13T09:03:52.638" v="11" actId="27636"/>
        <pc:sldMkLst>
          <pc:docMk/>
          <pc:sldMk cId="4068867001" sldId="272"/>
        </pc:sldMkLst>
        <pc:spChg chg="mod">
          <ac:chgData name="Dustin Ewers" userId="d41650f2ecc4afe6" providerId="LiveId" clId="{A2405B92-E3D3-416A-BFFD-7CFC65C6DA72}" dt="2019-11-13T09:03:52.638" v="11" actId="27636"/>
          <ac:spMkLst>
            <pc:docMk/>
            <pc:sldMk cId="4068867001" sldId="272"/>
            <ac:spMk id="4" creationId="{C9A80F32-C68B-4E03-BCAE-34973D7AA27C}"/>
          </ac:spMkLst>
        </pc:spChg>
      </pc:sldChg>
      <pc:sldChg chg="addSp delSp modSp modNotesTx">
        <pc:chgData name="Dustin Ewers" userId="d41650f2ecc4afe6" providerId="LiveId" clId="{A2405B92-E3D3-416A-BFFD-7CFC65C6DA72}" dt="2019-11-13T09:52:42.869" v="497" actId="20577"/>
        <pc:sldMkLst>
          <pc:docMk/>
          <pc:sldMk cId="642160540" sldId="274"/>
        </pc:sldMkLst>
        <pc:picChg chg="add mod">
          <ac:chgData name="Dustin Ewers" userId="d41650f2ecc4afe6" providerId="LiveId" clId="{A2405B92-E3D3-416A-BFFD-7CFC65C6DA72}" dt="2019-11-13T09:51:50.038" v="371" actId="1076"/>
          <ac:picMkLst>
            <pc:docMk/>
            <pc:sldMk cId="642160540" sldId="274"/>
            <ac:picMk id="3" creationId="{B6E51389-8495-46C4-9D85-08838FEC8015}"/>
          </ac:picMkLst>
        </pc:picChg>
        <pc:picChg chg="del">
          <ac:chgData name="Dustin Ewers" userId="d41650f2ecc4afe6" providerId="LiveId" clId="{A2405B92-E3D3-416A-BFFD-7CFC65C6DA72}" dt="2019-11-13T09:51:43.706" v="368" actId="478"/>
          <ac:picMkLst>
            <pc:docMk/>
            <pc:sldMk cId="642160540" sldId="274"/>
            <ac:picMk id="5" creationId="{119349FF-0320-4A62-9053-EFBC3B3A4A99}"/>
          </ac:picMkLst>
        </pc:picChg>
      </pc:sldChg>
      <pc:sldChg chg="ord">
        <pc:chgData name="Dustin Ewers" userId="d41650f2ecc4afe6" providerId="LiveId" clId="{A2405B92-E3D3-416A-BFFD-7CFC65C6DA72}" dt="2019-11-16T03:21:38.301" v="511"/>
        <pc:sldMkLst>
          <pc:docMk/>
          <pc:sldMk cId="1717591683" sldId="278"/>
        </pc:sldMkLst>
      </pc:sldChg>
      <pc:sldChg chg="modSp">
        <pc:chgData name="Dustin Ewers" userId="d41650f2ecc4afe6" providerId="LiveId" clId="{A2405B92-E3D3-416A-BFFD-7CFC65C6DA72}" dt="2019-11-13T09:13:18.403" v="50" actId="5793"/>
        <pc:sldMkLst>
          <pc:docMk/>
          <pc:sldMk cId="2362681040" sldId="281"/>
        </pc:sldMkLst>
        <pc:spChg chg="mod">
          <ac:chgData name="Dustin Ewers" userId="d41650f2ecc4afe6" providerId="LiveId" clId="{A2405B92-E3D3-416A-BFFD-7CFC65C6DA72}" dt="2019-11-13T09:13:10.721" v="45" actId="5793"/>
          <ac:spMkLst>
            <pc:docMk/>
            <pc:sldMk cId="2362681040" sldId="281"/>
            <ac:spMk id="3" creationId="{ED95266B-097A-4659-8F80-EFBFE00D3FE5}"/>
          </ac:spMkLst>
        </pc:spChg>
        <pc:spChg chg="mod">
          <ac:chgData name="Dustin Ewers" userId="d41650f2ecc4afe6" providerId="LiveId" clId="{A2405B92-E3D3-416A-BFFD-7CFC65C6DA72}" dt="2019-11-13T09:13:18.403" v="50" actId="5793"/>
          <ac:spMkLst>
            <pc:docMk/>
            <pc:sldMk cId="2362681040" sldId="281"/>
            <ac:spMk id="4" creationId="{AB654E29-41D5-4E94-B37D-FBD8B8518B3A}"/>
          </ac:spMkLst>
        </pc:spChg>
      </pc:sldChg>
      <pc:sldChg chg="addSp delSp modSp">
        <pc:chgData name="Dustin Ewers" userId="d41650f2ecc4afe6" providerId="LiveId" clId="{A2405B92-E3D3-416A-BFFD-7CFC65C6DA72}" dt="2019-11-13T09:53:50.625" v="508" actId="1076"/>
        <pc:sldMkLst>
          <pc:docMk/>
          <pc:sldMk cId="2478052351" sldId="286"/>
        </pc:sldMkLst>
        <pc:picChg chg="add mod">
          <ac:chgData name="Dustin Ewers" userId="d41650f2ecc4afe6" providerId="LiveId" clId="{A2405B92-E3D3-416A-BFFD-7CFC65C6DA72}" dt="2019-11-13T09:53:50.625" v="508" actId="1076"/>
          <ac:picMkLst>
            <pc:docMk/>
            <pc:sldMk cId="2478052351" sldId="286"/>
            <ac:picMk id="2" creationId="{6C747F84-C401-4291-B844-242215FC942F}"/>
          </ac:picMkLst>
        </pc:picChg>
        <pc:picChg chg="del">
          <ac:chgData name="Dustin Ewers" userId="d41650f2ecc4afe6" providerId="LiveId" clId="{A2405B92-E3D3-416A-BFFD-7CFC65C6DA72}" dt="2019-11-13T09:53:39.769" v="505" actId="478"/>
          <ac:picMkLst>
            <pc:docMk/>
            <pc:sldMk cId="2478052351" sldId="286"/>
            <ac:picMk id="4" creationId="{BE7AF3C8-84E5-46E5-9EE0-855F8A3BD714}"/>
          </ac:picMkLst>
        </pc:picChg>
      </pc:sldChg>
      <pc:sldChg chg="add del ord modTransition">
        <pc:chgData name="Dustin Ewers" userId="d41650f2ecc4afe6" providerId="LiveId" clId="{A2405B92-E3D3-416A-BFFD-7CFC65C6DA72}" dt="2019-11-13T09:26:39.156" v="87"/>
        <pc:sldMkLst>
          <pc:docMk/>
          <pc:sldMk cId="755327036" sldId="292"/>
        </pc:sldMkLst>
      </pc:sldChg>
      <pc:sldChg chg="modNotesTx">
        <pc:chgData name="Dustin Ewers" userId="d41650f2ecc4afe6" providerId="LiveId" clId="{A2405B92-E3D3-416A-BFFD-7CFC65C6DA72}" dt="2019-11-13T09:24:10.429" v="83" actId="20577"/>
        <pc:sldMkLst>
          <pc:docMk/>
          <pc:sldMk cId="0" sldId="301"/>
        </pc:sldMkLst>
      </pc:sldChg>
      <pc:sldChg chg="addSp delSp modSp">
        <pc:chgData name="Dustin Ewers" userId="d41650f2ecc4afe6" providerId="LiveId" clId="{A2405B92-E3D3-416A-BFFD-7CFC65C6DA72}" dt="2019-11-13T09:53:24.193" v="503" actId="14100"/>
        <pc:sldMkLst>
          <pc:docMk/>
          <pc:sldMk cId="0" sldId="304"/>
        </pc:sldMkLst>
        <pc:spChg chg="del">
          <ac:chgData name="Dustin Ewers" userId="d41650f2ecc4afe6" providerId="LiveId" clId="{A2405B92-E3D3-416A-BFFD-7CFC65C6DA72}" dt="2019-11-13T09:53:16.070" v="499" actId="478"/>
          <ac:spMkLst>
            <pc:docMk/>
            <pc:sldMk cId="0" sldId="304"/>
            <ac:spMk id="831" creationId="{00000000-0000-0000-0000-000000000000}"/>
          </ac:spMkLst>
        </pc:spChg>
        <pc:spChg chg="del">
          <ac:chgData name="Dustin Ewers" userId="d41650f2ecc4afe6" providerId="LiveId" clId="{A2405B92-E3D3-416A-BFFD-7CFC65C6DA72}" dt="2019-11-13T09:53:18.468" v="500" actId="478"/>
          <ac:spMkLst>
            <pc:docMk/>
            <pc:sldMk cId="0" sldId="304"/>
            <ac:spMk id="832" creationId="{00000000-0000-0000-0000-000000000000}"/>
          </ac:spMkLst>
        </pc:spChg>
        <pc:picChg chg="add mod">
          <ac:chgData name="Dustin Ewers" userId="d41650f2ecc4afe6" providerId="LiveId" clId="{A2405B92-E3D3-416A-BFFD-7CFC65C6DA72}" dt="2019-11-13T09:53:24.193" v="503" actId="14100"/>
          <ac:picMkLst>
            <pc:docMk/>
            <pc:sldMk cId="0" sldId="304"/>
            <ac:picMk id="2" creationId="{3BB32BB2-A16E-44CA-A599-971C2C2212D5}"/>
          </ac:picMkLst>
        </pc:picChg>
        <pc:picChg chg="del">
          <ac:chgData name="Dustin Ewers" userId="d41650f2ecc4afe6" providerId="LiveId" clId="{A2405B92-E3D3-416A-BFFD-7CFC65C6DA72}" dt="2019-11-13T09:53:13.790" v="498" actId="478"/>
          <ac:picMkLst>
            <pc:docMk/>
            <pc:sldMk cId="0" sldId="304"/>
            <ac:picMk id="830" creationId="{00000000-0000-0000-0000-000000000000}"/>
          </ac:picMkLst>
        </pc:picChg>
      </pc:sldChg>
      <pc:sldChg chg="addSp delSp modSp modNotesTx">
        <pc:chgData name="Dustin Ewers" userId="d41650f2ecc4afe6" providerId="LiveId" clId="{A2405B92-E3D3-416A-BFFD-7CFC65C6DA72}" dt="2019-11-13T09:43:16.578" v="174" actId="20577"/>
        <pc:sldMkLst>
          <pc:docMk/>
          <pc:sldMk cId="0" sldId="307"/>
        </pc:sldMkLst>
        <pc:spChg chg="mod">
          <ac:chgData name="Dustin Ewers" userId="d41650f2ecc4afe6" providerId="LiveId" clId="{A2405B92-E3D3-416A-BFFD-7CFC65C6DA72}" dt="2019-11-13T09:39:30.909" v="100" actId="14100"/>
          <ac:spMkLst>
            <pc:docMk/>
            <pc:sldMk cId="0" sldId="307"/>
            <ac:spMk id="7" creationId="{00000000-0000-0000-0000-000000000000}"/>
          </ac:spMkLst>
        </pc:spChg>
        <pc:spChg chg="mod">
          <ac:chgData name="Dustin Ewers" userId="d41650f2ecc4afe6" providerId="LiveId" clId="{A2405B92-E3D3-416A-BFFD-7CFC65C6DA72}" dt="2019-11-13T09:39:35.109" v="101" actId="1076"/>
          <ac:spMkLst>
            <pc:docMk/>
            <pc:sldMk cId="0" sldId="307"/>
            <ac:spMk id="858" creationId="{00000000-0000-0000-0000-000000000000}"/>
          </ac:spMkLst>
        </pc:spChg>
        <pc:picChg chg="add mod">
          <ac:chgData name="Dustin Ewers" userId="d41650f2ecc4afe6" providerId="LiveId" clId="{A2405B92-E3D3-416A-BFFD-7CFC65C6DA72}" dt="2019-11-13T09:42:42.783" v="106" actId="1076"/>
          <ac:picMkLst>
            <pc:docMk/>
            <pc:sldMk cId="0" sldId="307"/>
            <ac:picMk id="2" creationId="{B45DE9C6-E212-4A3C-8036-3D055CC412EC}"/>
          </ac:picMkLst>
        </pc:picChg>
        <pc:picChg chg="del">
          <ac:chgData name="Dustin Ewers" userId="d41650f2ecc4afe6" providerId="LiveId" clId="{A2405B92-E3D3-416A-BFFD-7CFC65C6DA72}" dt="2019-11-13T09:38:44.869" v="89"/>
          <ac:picMkLst>
            <pc:docMk/>
            <pc:sldMk cId="0" sldId="307"/>
            <ac:picMk id="860" creationId="{00000000-0000-0000-0000-000000000000}"/>
          </ac:picMkLst>
        </pc:picChg>
      </pc:sldChg>
      <pc:sldChg chg="modSp">
        <pc:chgData name="Dustin Ewers" userId="d41650f2ecc4afe6" providerId="LiveId" clId="{A2405B92-E3D3-416A-BFFD-7CFC65C6DA72}" dt="2019-11-13T09:49:39.814" v="367" actId="20577"/>
        <pc:sldMkLst>
          <pc:docMk/>
          <pc:sldMk cId="0" sldId="308"/>
        </pc:sldMkLst>
        <pc:spChg chg="mod">
          <ac:chgData name="Dustin Ewers" userId="d41650f2ecc4afe6" providerId="LiveId" clId="{A2405B92-E3D3-416A-BFFD-7CFC65C6DA72}" dt="2019-11-13T09:49:39.814" v="367" actId="20577"/>
          <ac:spMkLst>
            <pc:docMk/>
            <pc:sldMk cId="0" sldId="308"/>
            <ac:spMk id="866" creationId="{00000000-0000-0000-0000-000000000000}"/>
          </ac:spMkLst>
        </pc:spChg>
      </pc:sldChg>
      <pc:sldChg chg="modSp modNotesTx">
        <pc:chgData name="Dustin Ewers" userId="d41650f2ecc4afe6" providerId="LiveId" clId="{A2405B92-E3D3-416A-BFFD-7CFC65C6DA72}" dt="2019-11-13T09:47:12.922" v="365" actId="20577"/>
        <pc:sldMkLst>
          <pc:docMk/>
          <pc:sldMk cId="21706146" sldId="430"/>
        </pc:sldMkLst>
        <pc:spChg chg="mod">
          <ac:chgData name="Dustin Ewers" userId="d41650f2ecc4afe6" providerId="LiveId" clId="{A2405B92-E3D3-416A-BFFD-7CFC65C6DA72}" dt="2019-11-13T09:46:50.822" v="268" actId="20577"/>
          <ac:spMkLst>
            <pc:docMk/>
            <pc:sldMk cId="21706146" sldId="430"/>
            <ac:spMk id="5" creationId="{00000000-0000-0000-0000-000000000000}"/>
          </ac:spMkLst>
        </pc:spChg>
      </pc:sldChg>
      <pc:sldChg chg="modSp modNotesTx">
        <pc:chgData name="Dustin Ewers" userId="d41650f2ecc4afe6" providerId="LiveId" clId="{A2405B92-E3D3-416A-BFFD-7CFC65C6DA72}" dt="2019-11-13T09:08:43.546" v="39" actId="5793"/>
        <pc:sldMkLst>
          <pc:docMk/>
          <pc:sldMk cId="1093548091" sldId="433"/>
        </pc:sldMkLst>
        <pc:spChg chg="mod">
          <ac:chgData name="Dustin Ewers" userId="d41650f2ecc4afe6" providerId="LiveId" clId="{A2405B92-E3D3-416A-BFFD-7CFC65C6DA72}" dt="2019-11-13T09:08:43.546" v="39" actId="5793"/>
          <ac:spMkLst>
            <pc:docMk/>
            <pc:sldMk cId="1093548091" sldId="433"/>
            <ac:spMk id="3" creationId="{7D92ED4B-6A2D-4D15-9AAC-ACDBABEF6DD4}"/>
          </ac:spMkLst>
        </pc:spChg>
      </pc:sldChg>
      <pc:sldChg chg="addSp delSp modSp add">
        <pc:chgData name="Dustin Ewers" userId="d41650f2ecc4afe6" providerId="LiveId" clId="{A2405B92-E3D3-416A-BFFD-7CFC65C6DA72}" dt="2019-11-13T09:38:55.761" v="93" actId="1076"/>
        <pc:sldMkLst>
          <pc:docMk/>
          <pc:sldMk cId="2743060136" sldId="434"/>
        </pc:sldMkLst>
        <pc:spChg chg="del">
          <ac:chgData name="Dustin Ewers" userId="d41650f2ecc4afe6" providerId="LiveId" clId="{A2405B92-E3D3-416A-BFFD-7CFC65C6DA72}" dt="2019-11-13T09:38:51.581" v="91" actId="478"/>
          <ac:spMkLst>
            <pc:docMk/>
            <pc:sldMk cId="2743060136" sldId="434"/>
            <ac:spMk id="2" creationId="{209DFA13-F8B8-43B1-8F36-1318793E3E22}"/>
          </ac:spMkLst>
        </pc:spChg>
        <pc:spChg chg="del">
          <ac:chgData name="Dustin Ewers" userId="d41650f2ecc4afe6" providerId="LiveId" clId="{A2405B92-E3D3-416A-BFFD-7CFC65C6DA72}" dt="2019-11-13T09:38:48.782" v="90" actId="478"/>
          <ac:spMkLst>
            <pc:docMk/>
            <pc:sldMk cId="2743060136" sldId="434"/>
            <ac:spMk id="3" creationId="{94DC8565-9971-479C-BA47-4F33EAD95B95}"/>
          </ac:spMkLst>
        </pc:spChg>
        <pc:picChg chg="add mod">
          <ac:chgData name="Dustin Ewers" userId="d41650f2ecc4afe6" providerId="LiveId" clId="{A2405B92-E3D3-416A-BFFD-7CFC65C6DA72}" dt="2019-11-13T09:38:55.761" v="93" actId="1076"/>
          <ac:picMkLst>
            <pc:docMk/>
            <pc:sldMk cId="2743060136" sldId="434"/>
            <ac:picMk id="4" creationId="{0DA5D72A-7933-47B0-A7A5-D35E89FBEFF3}"/>
          </ac:picMkLst>
        </pc:picChg>
      </pc:sldChg>
      <pc:sldChg chg="add del">
        <pc:chgData name="Dustin Ewers" userId="d41650f2ecc4afe6" providerId="LiveId" clId="{A2405B92-E3D3-416A-BFFD-7CFC65C6DA72}" dt="2019-11-16T03:17:16.697" v="510"/>
        <pc:sldMkLst>
          <pc:docMk/>
          <pc:sldMk cId="3250607144" sldId="435"/>
        </pc:sldMkLst>
      </pc:sldChg>
    </pc:docChg>
  </pc:docChgLst>
</pc:chgInfo>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g>
</file>

<file path=ppt/media/image24.jpg>
</file>

<file path=ppt/media/image25.jpg>
</file>

<file path=ppt/media/image26.jpg>
</file>

<file path=ppt/media/image27.jpg>
</file>

<file path=ppt/media/image28.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ED46DE-3EF2-49EE-95D9-7CF85A666031}" type="datetimeFigureOut">
              <a:rPr lang="en-US" smtClean="0"/>
              <a:t>1/20/2020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F5A4D1-D8B2-4D50-A770-D219301CEDC5}" type="slidenum">
              <a:rPr lang="en-US" smtClean="0"/>
              <a:t>‹#›</a:t>
            </a:fld>
            <a:endParaRPr lang="en-US"/>
          </a:p>
        </p:txBody>
      </p:sp>
    </p:spTree>
    <p:extLst>
      <p:ext uri="{BB962C8B-B14F-4D97-AF65-F5344CB8AC3E}">
        <p14:creationId xmlns:p14="http://schemas.microsoft.com/office/powerpoint/2010/main" val="2160625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cs.microsoft.com/en-us/azure/architecture/guide/design-principles/design-for-evolution"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github.com/Microsoft/ApplicationInsights-Kubernetes/wiki/Getting-Started-for-.NET-Core-Applications"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www.pexels.com/@football-wife-577822?utm_content=attributionCopyText&amp;utm_medium=referral&amp;utm_source=pexels" TargetMode="External"/><Relationship Id="rId2" Type="http://schemas.openxmlformats.org/officeDocument/2006/relationships/slide" Target="../slides/slide43.xml"/><Relationship Id="rId1" Type="http://schemas.openxmlformats.org/officeDocument/2006/relationships/notesMaster" Target="../notesMasters/notesMaster1.xml"/><Relationship Id="rId4" Type="http://schemas.openxmlformats.org/officeDocument/2006/relationships/hyperlink" Target="https://www.pexels.com/photo/football-game-1618200/?utm_content=attributionCopyText&amp;utm_medium=referral&amp;utm_source=pexels" TargetMode="Externa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unsplash.com/photos/1-29wyvvLJA?utm_source=unsplash&amp;utm_medium=referral&amp;utm_content=creditCopyText"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unsplash.com/search/photos/roadmap?utm_source=unsplash&amp;utm_medium=referral&amp;utm_content=creditCopyText"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ocs.microsoft.com/en-us/azure/architecture/guide/design-principles/self-healing"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Developer -&gt; DevOps -&gt; Cloud -&gt; Cloud Native</a:t>
            </a:r>
          </a:p>
          <a:p>
            <a:endParaRPr lang="en-US" dirty="0"/>
          </a:p>
          <a:p>
            <a:r>
              <a:rPr lang="en-US" dirty="0"/>
              <a:t>The big lightbulb moment for me was reading Accelerate (and the Dev Ops Handbook) and realizing what good practices can do for both organizations and individual developers.</a:t>
            </a:r>
          </a:p>
          <a:p>
            <a:endParaRPr lang="en-US" dirty="0"/>
          </a:p>
          <a:p>
            <a:r>
              <a:rPr lang="en-US" dirty="0"/>
              <a:t>The big win for me is using cloud technologies and dev ops to enable a more sane workflow for developers. </a:t>
            </a:r>
          </a:p>
          <a:p>
            <a:r>
              <a:rPr lang="en-US" dirty="0"/>
              <a:t>Abolishing the idea of throwing crap over a wall for someone else to deal with. </a:t>
            </a:r>
          </a:p>
          <a:p>
            <a:endParaRPr lang="en-US" dirty="0"/>
          </a:p>
          <a:p>
            <a:r>
              <a:rPr lang="en-US" dirty="0"/>
              <a:t>It’s a continuation of Agile. More focused on results than filling out paperwork.</a:t>
            </a:r>
          </a:p>
          <a:p>
            <a:endParaRPr lang="en-US" dirty="0"/>
          </a:p>
          <a:p>
            <a:r>
              <a:rPr lang="en-US" dirty="0"/>
              <a:t>----</a:t>
            </a:r>
          </a:p>
          <a:p>
            <a:r>
              <a:rPr lang="en-US" dirty="0"/>
              <a:t>I’m at the front </a:t>
            </a:r>
            <a:r>
              <a:rPr lang="en-US"/>
              <a:t>end of </a:t>
            </a:r>
            <a:r>
              <a:rPr lang="en-US" dirty="0"/>
              <a:t>upgrading an app to be cloud native.</a:t>
            </a:r>
          </a:p>
          <a:p>
            <a:endParaRPr lang="en-US" dirty="0"/>
          </a:p>
          <a:p>
            <a:r>
              <a:rPr lang="en-US" dirty="0"/>
              <a:t>I’m also going to focus more on app design</a:t>
            </a:r>
          </a:p>
        </p:txBody>
      </p:sp>
      <p:sp>
        <p:nvSpPr>
          <p:cNvPr id="4" name="Slide Number Placeholder 3"/>
          <p:cNvSpPr>
            <a:spLocks noGrp="1"/>
          </p:cNvSpPr>
          <p:nvPr>
            <p:ph type="sldNum" sz="quarter" idx="5"/>
          </p:nvPr>
        </p:nvSpPr>
        <p:spPr/>
        <p:txBody>
          <a:bodyPr/>
          <a:lstStyle/>
          <a:p>
            <a:fld id="{9AF5A4D1-D8B2-4D50-A770-D219301CEDC5}" type="slidenum">
              <a:rPr lang="en-US" smtClean="0"/>
              <a:t>2</a:t>
            </a:fld>
            <a:endParaRPr lang="en-US"/>
          </a:p>
        </p:txBody>
      </p:sp>
    </p:spTree>
    <p:extLst>
      <p:ext uri="{BB962C8B-B14F-4D97-AF65-F5344CB8AC3E}">
        <p14:creationId xmlns:p14="http://schemas.microsoft.com/office/powerpoint/2010/main" val="2784193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ultimate goal is to build stateless applications that can run in parallel. </a:t>
            </a:r>
          </a:p>
        </p:txBody>
      </p:sp>
      <p:sp>
        <p:nvSpPr>
          <p:cNvPr id="4" name="Slide Number Placeholder 3"/>
          <p:cNvSpPr>
            <a:spLocks noGrp="1"/>
          </p:cNvSpPr>
          <p:nvPr>
            <p:ph type="sldNum" sz="quarter" idx="5"/>
          </p:nvPr>
        </p:nvSpPr>
        <p:spPr/>
        <p:txBody>
          <a:bodyPr/>
          <a:lstStyle/>
          <a:p>
            <a:fld id="{9AF5A4D1-D8B2-4D50-A770-D219301CEDC5}" type="slidenum">
              <a:rPr lang="en-US" smtClean="0"/>
              <a:t>13</a:t>
            </a:fld>
            <a:endParaRPr lang="en-US"/>
          </a:p>
        </p:txBody>
      </p:sp>
    </p:spTree>
    <p:extLst>
      <p:ext uri="{BB962C8B-B14F-4D97-AF65-F5344CB8AC3E}">
        <p14:creationId xmlns:p14="http://schemas.microsoft.com/office/powerpoint/2010/main" val="28163275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Your app will change and evolve. Design for that to happen. </a:t>
            </a:r>
          </a:p>
          <a:p>
            <a:endParaRPr lang="en-US"/>
          </a:p>
          <a:p>
            <a:r>
              <a:rPr lang="en-US">
                <a:hlinkClick r:id="rId3"/>
              </a:rPr>
              <a:t>https://docs.microsoft.com/en-us/azure/architecture/guide/design-principles/design-for-evolution</a:t>
            </a:r>
            <a:endParaRPr lang="en-US"/>
          </a:p>
        </p:txBody>
      </p:sp>
      <p:sp>
        <p:nvSpPr>
          <p:cNvPr id="4" name="Slide Number Placeholder 3"/>
          <p:cNvSpPr>
            <a:spLocks noGrp="1"/>
          </p:cNvSpPr>
          <p:nvPr>
            <p:ph type="sldNum" sz="quarter" idx="5"/>
          </p:nvPr>
        </p:nvSpPr>
        <p:spPr/>
        <p:txBody>
          <a:bodyPr/>
          <a:lstStyle/>
          <a:p>
            <a:fld id="{9AF5A4D1-D8B2-4D50-A770-D219301CEDC5}" type="slidenum">
              <a:rPr lang="en-US" smtClean="0"/>
              <a:t>15</a:t>
            </a:fld>
            <a:endParaRPr lang="en-US"/>
          </a:p>
        </p:txBody>
      </p:sp>
    </p:spTree>
    <p:extLst>
      <p:ext uri="{BB962C8B-B14F-4D97-AF65-F5344CB8AC3E}">
        <p14:creationId xmlns:p14="http://schemas.microsoft.com/office/powerpoint/2010/main" val="27549471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Assume you already have an application with the previous design principles. Let’s get that application ready to be deployed.</a:t>
            </a:r>
          </a:p>
          <a:p>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17</a:t>
            </a:fld>
            <a:endParaRPr lang="en-US"/>
          </a:p>
        </p:txBody>
      </p:sp>
    </p:spTree>
    <p:extLst>
      <p:ext uri="{BB962C8B-B14F-4D97-AF65-F5344CB8AC3E}">
        <p14:creationId xmlns:p14="http://schemas.microsoft.com/office/powerpoint/2010/main" val="1901266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4d08c66477_9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1" name="Google Shape;781;g4d08c66477_9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Containers don’t have a full OS for each container, which saves space</a:t>
            </a:r>
            <a:endParaRPr dirty="0"/>
          </a:p>
          <a:p>
            <a:pPr marL="0" lvl="0" indent="0" algn="l" rtl="0">
              <a:spcBef>
                <a:spcPts val="0"/>
              </a:spcBef>
              <a:spcAft>
                <a:spcPts val="0"/>
              </a:spcAft>
              <a:buNone/>
            </a:pPr>
            <a:r>
              <a:rPr lang="en-US" dirty="0"/>
              <a:t>30% more servers on containers</a:t>
            </a:r>
            <a:endParaRPr dirty="0"/>
          </a:p>
        </p:txBody>
      </p:sp>
      <p:sp>
        <p:nvSpPr>
          <p:cNvPr id="782" name="Google Shape;782;g4d08c66477_9_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extLst>
      <p:ext uri="{BB962C8B-B14F-4D97-AF65-F5344CB8AC3E}">
        <p14:creationId xmlns:p14="http://schemas.microsoft.com/office/powerpoint/2010/main" val="3602644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4d08c66477_9_2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4d08c66477_9_25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6" name="Google Shape;806;g4d08c66477_9_25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extLst>
      <p:ext uri="{BB962C8B-B14F-4D97-AF65-F5344CB8AC3E}">
        <p14:creationId xmlns:p14="http://schemas.microsoft.com/office/powerpoint/2010/main" val="573927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4d08c66477_9_2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4d08c66477_9_2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22" name="Google Shape;822;g4d08c66477_9_24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21</a:t>
            </a:fld>
            <a:endParaRPr/>
          </a:p>
        </p:txBody>
      </p:sp>
    </p:spTree>
    <p:extLst>
      <p:ext uri="{BB962C8B-B14F-4D97-AF65-F5344CB8AC3E}">
        <p14:creationId xmlns:p14="http://schemas.microsoft.com/office/powerpoint/2010/main" val="13994355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AKS doesn’t support Windows Nodes, but Kubernetes does as of 1.4</a:t>
            </a:r>
          </a:p>
          <a:p>
            <a:endParaRPr lang="en-US"/>
          </a:p>
          <a:p>
            <a:r>
              <a:rPr lang="en-US"/>
              <a:t>Use .NET Core if you can.</a:t>
            </a:r>
          </a:p>
          <a:p>
            <a:endParaRPr lang="en-US"/>
          </a:p>
          <a:p>
            <a:r>
              <a:rPr lang="en-US"/>
              <a:t>.NET Core is Bueno</a:t>
            </a:r>
          </a:p>
          <a:p>
            <a:r>
              <a:rPr lang="en-US"/>
              <a:t>.NET Full is less so</a:t>
            </a:r>
          </a:p>
        </p:txBody>
      </p:sp>
      <p:sp>
        <p:nvSpPr>
          <p:cNvPr id="4" name="Slide Number Placeholder 3"/>
          <p:cNvSpPr>
            <a:spLocks noGrp="1"/>
          </p:cNvSpPr>
          <p:nvPr>
            <p:ph type="sldNum" sz="quarter" idx="5"/>
          </p:nvPr>
        </p:nvSpPr>
        <p:spPr/>
        <p:txBody>
          <a:bodyPr/>
          <a:lstStyle/>
          <a:p>
            <a:fld id="{9AF5A4D1-D8B2-4D50-A770-D219301CEDC5}" type="slidenum">
              <a:rPr lang="en-US" smtClean="0"/>
              <a:t>23</a:t>
            </a:fld>
            <a:endParaRPr lang="en-US"/>
          </a:p>
        </p:txBody>
      </p:sp>
    </p:spTree>
    <p:extLst>
      <p:ext uri="{BB962C8B-B14F-4D97-AF65-F5344CB8AC3E}">
        <p14:creationId xmlns:p14="http://schemas.microsoft.com/office/powerpoint/2010/main" val="5015688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Docker file in .NET</a:t>
            </a:r>
          </a:p>
          <a:p>
            <a:r>
              <a:rPr lang="en-US" dirty="0"/>
              <a:t>Creating projects with Docker Support</a:t>
            </a:r>
          </a:p>
          <a:p>
            <a:r>
              <a:rPr lang="en-US" dirty="0"/>
              <a:t>Docker Extensions for Visual Studio Code</a:t>
            </a:r>
          </a:p>
          <a:p>
            <a:r>
              <a:rPr lang="en-US" dirty="0"/>
              <a:t>You don’t have to have docker installed on your machine</a:t>
            </a:r>
          </a:p>
          <a:p>
            <a:r>
              <a:rPr lang="en-US" dirty="0"/>
              <a:t>Docker Context</a:t>
            </a:r>
          </a:p>
        </p:txBody>
      </p:sp>
      <p:sp>
        <p:nvSpPr>
          <p:cNvPr id="4" name="Slide Number Placeholder 3"/>
          <p:cNvSpPr>
            <a:spLocks noGrp="1"/>
          </p:cNvSpPr>
          <p:nvPr>
            <p:ph type="sldNum" sz="quarter" idx="5"/>
          </p:nvPr>
        </p:nvSpPr>
        <p:spPr/>
        <p:txBody>
          <a:bodyPr/>
          <a:lstStyle/>
          <a:p>
            <a:fld id="{9AF5A4D1-D8B2-4D50-A770-D219301CEDC5}" type="slidenum">
              <a:rPr lang="en-US" smtClean="0"/>
              <a:t>24</a:t>
            </a:fld>
            <a:endParaRPr lang="en-US"/>
          </a:p>
        </p:txBody>
      </p:sp>
    </p:spTree>
    <p:extLst>
      <p:ext uri="{BB962C8B-B14F-4D97-AF65-F5344CB8AC3E}">
        <p14:creationId xmlns:p14="http://schemas.microsoft.com/office/powerpoint/2010/main" val="24333551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Visual Studio Support</a:t>
            </a:r>
          </a:p>
          <a:p>
            <a:r>
              <a:rPr lang="en-US" dirty="0"/>
              <a:t>- It will even prompt you to install Docker Desktop to debug the app locally</a:t>
            </a:r>
          </a:p>
          <a:p>
            <a:endParaRPr lang="en-US" dirty="0"/>
          </a:p>
          <a:p>
            <a:r>
              <a:rPr lang="en-US" dirty="0"/>
              <a:t>Supports Docker and you can Out of the Box debug, </a:t>
            </a:r>
          </a:p>
          <a:p>
            <a:r>
              <a:rPr lang="en-US" dirty="0"/>
              <a:t>You can also add Docker after the fact, but I’ve never gotten that part to work. </a:t>
            </a:r>
          </a:p>
          <a:p>
            <a:endParaRPr lang="en-US" dirty="0"/>
          </a:p>
          <a:p>
            <a:r>
              <a:rPr lang="en-US" dirty="0"/>
              <a:t>Shell out and do a File -&gt; New with Docker Support</a:t>
            </a:r>
          </a:p>
          <a:p>
            <a:endParaRPr lang="en-US" dirty="0"/>
          </a:p>
          <a:p>
            <a:r>
              <a:rPr lang="en-US" dirty="0"/>
              <a:t>Syntax highlighting exists for VS Code as well</a:t>
            </a:r>
          </a:p>
          <a:p>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25</a:t>
            </a:fld>
            <a:endParaRPr lang="en-US"/>
          </a:p>
        </p:txBody>
      </p:sp>
    </p:spTree>
    <p:extLst>
      <p:ext uri="{BB962C8B-B14F-4D97-AF65-F5344CB8AC3E}">
        <p14:creationId xmlns:p14="http://schemas.microsoft.com/office/powerpoint/2010/main" val="15381047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default MS Docker File</a:t>
            </a:r>
          </a:p>
          <a:p>
            <a:endParaRPr lang="en-US" dirty="0"/>
          </a:p>
          <a:p>
            <a:r>
              <a:rPr lang="en-US" dirty="0"/>
              <a:t>One odd thing is that it puts the file in the root path, but runs it like it’s in the base app, </a:t>
            </a:r>
          </a:p>
          <a:p>
            <a:r>
              <a:rPr lang="en-US" dirty="0"/>
              <a:t>So you need to set your docker context manually</a:t>
            </a:r>
          </a:p>
          <a:p>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26</a:t>
            </a:fld>
            <a:endParaRPr lang="en-US"/>
          </a:p>
        </p:txBody>
      </p:sp>
    </p:spTree>
    <p:extLst>
      <p:ext uri="{BB962C8B-B14F-4D97-AF65-F5344CB8AC3E}">
        <p14:creationId xmlns:p14="http://schemas.microsoft.com/office/powerpoint/2010/main" val="24378399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One of those terms that seems obvious, but has a more specific definition.</a:t>
            </a:r>
          </a:p>
          <a:p>
            <a:endParaRPr lang="en-US"/>
          </a:p>
          <a:p>
            <a:r>
              <a:rPr lang="en-US"/>
              <a:t>Practically speaking: </a:t>
            </a:r>
          </a:p>
          <a:p>
            <a:endParaRPr lang="en-US"/>
          </a:p>
          <a:p>
            <a:r>
              <a:rPr lang="en-US"/>
              <a:t>Microservices on containers, usually paired with Kubernetes</a:t>
            </a:r>
          </a:p>
        </p:txBody>
      </p:sp>
      <p:sp>
        <p:nvSpPr>
          <p:cNvPr id="4" name="Slide Number Placeholder 3"/>
          <p:cNvSpPr>
            <a:spLocks noGrp="1"/>
          </p:cNvSpPr>
          <p:nvPr>
            <p:ph type="sldNum" sz="quarter" idx="5"/>
          </p:nvPr>
        </p:nvSpPr>
        <p:spPr/>
        <p:txBody>
          <a:bodyPr/>
          <a:lstStyle/>
          <a:p>
            <a:fld id="{9AF5A4D1-D8B2-4D50-A770-D219301CEDC5}" type="slidenum">
              <a:rPr lang="en-US" smtClean="0"/>
              <a:t>3</a:t>
            </a:fld>
            <a:endParaRPr lang="en-US"/>
          </a:p>
        </p:txBody>
      </p:sp>
    </p:spTree>
    <p:extLst>
      <p:ext uri="{BB962C8B-B14F-4D97-AF65-F5344CB8AC3E}">
        <p14:creationId xmlns:p14="http://schemas.microsoft.com/office/powerpoint/2010/main" val="17946267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28</a:t>
            </a:fld>
            <a:endParaRPr lang="en-US"/>
          </a:p>
        </p:txBody>
      </p:sp>
    </p:spTree>
    <p:extLst>
      <p:ext uri="{BB962C8B-B14F-4D97-AF65-F5344CB8AC3E}">
        <p14:creationId xmlns:p14="http://schemas.microsoft.com/office/powerpoint/2010/main" val="38208102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Container Image</a:t>
            </a:r>
          </a:p>
          <a:p>
            <a:r>
              <a:rPr lang="en-US"/>
              <a:t>Container Hosting</a:t>
            </a:r>
          </a:p>
          <a:p>
            <a:r>
              <a:rPr lang="en-US"/>
              <a:t>External Services</a:t>
            </a:r>
          </a:p>
        </p:txBody>
      </p:sp>
      <p:sp>
        <p:nvSpPr>
          <p:cNvPr id="4" name="Slide Number Placeholder 3"/>
          <p:cNvSpPr>
            <a:spLocks noGrp="1"/>
          </p:cNvSpPr>
          <p:nvPr>
            <p:ph type="sldNum" sz="quarter" idx="5"/>
          </p:nvPr>
        </p:nvSpPr>
        <p:spPr/>
        <p:txBody>
          <a:bodyPr/>
          <a:lstStyle/>
          <a:p>
            <a:fld id="{9AF5A4D1-D8B2-4D50-A770-D219301CEDC5}" type="slidenum">
              <a:rPr lang="en-US" smtClean="0"/>
              <a:t>29</a:t>
            </a:fld>
            <a:endParaRPr lang="en-US"/>
          </a:p>
        </p:txBody>
      </p:sp>
    </p:spTree>
    <p:extLst>
      <p:ext uri="{BB962C8B-B14F-4D97-AF65-F5344CB8AC3E}">
        <p14:creationId xmlns:p14="http://schemas.microsoft.com/office/powerpoint/2010/main" val="42358135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Supports Docker, DC/OS, Mesosphere</a:t>
            </a:r>
          </a:p>
          <a:p>
            <a:r>
              <a:rPr lang="en-US"/>
              <a:t>- Lots of different container registries</a:t>
            </a:r>
          </a:p>
          <a:p>
            <a:endParaRPr lang="en-US"/>
          </a:p>
          <a:p>
            <a:r>
              <a:rPr lang="en-US"/>
              <a:t>Basic, Standard, and Premium Tiers</a:t>
            </a:r>
          </a:p>
          <a:p>
            <a:pPr marL="171450" indent="-171450">
              <a:buFontTx/>
              <a:buChar char="-"/>
            </a:pPr>
            <a:r>
              <a:rPr lang="en-US"/>
              <a:t>Price and Storage are the main differentiators</a:t>
            </a:r>
          </a:p>
          <a:p>
            <a:pPr marL="171450" indent="-171450">
              <a:buFontTx/>
              <a:buChar char="-"/>
            </a:pPr>
            <a:r>
              <a:rPr lang="en-US"/>
              <a:t>Premium support geo replication</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Can Geo Replicate across regions</a:t>
            </a:r>
          </a:p>
          <a:p>
            <a:endParaRPr lang="en-US"/>
          </a:p>
          <a:p>
            <a:r>
              <a:rPr lang="en-US"/>
              <a:t>It’s cheap… why the hell are you doing your own</a:t>
            </a:r>
          </a:p>
        </p:txBody>
      </p:sp>
      <p:sp>
        <p:nvSpPr>
          <p:cNvPr id="4" name="Slide Number Placeholder 3"/>
          <p:cNvSpPr>
            <a:spLocks noGrp="1"/>
          </p:cNvSpPr>
          <p:nvPr>
            <p:ph type="sldNum" sz="quarter" idx="5"/>
          </p:nvPr>
        </p:nvSpPr>
        <p:spPr/>
        <p:txBody>
          <a:bodyPr/>
          <a:lstStyle/>
          <a:p>
            <a:fld id="{9AF5A4D1-D8B2-4D50-A770-D219301CEDC5}" type="slidenum">
              <a:rPr lang="en-US" smtClean="0"/>
              <a:t>30</a:t>
            </a:fld>
            <a:endParaRPr lang="en-US"/>
          </a:p>
        </p:txBody>
      </p:sp>
    </p:spTree>
    <p:extLst>
      <p:ext uri="{BB962C8B-B14F-4D97-AF65-F5344CB8AC3E}">
        <p14:creationId xmlns:p14="http://schemas.microsoft.com/office/powerpoint/2010/main" val="18770259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the infrastructure generation scripts to build an Azure Environment</a:t>
            </a:r>
          </a:p>
        </p:txBody>
      </p:sp>
      <p:sp>
        <p:nvSpPr>
          <p:cNvPr id="4" name="Slide Number Placeholder 3"/>
          <p:cNvSpPr>
            <a:spLocks noGrp="1"/>
          </p:cNvSpPr>
          <p:nvPr>
            <p:ph type="sldNum" sz="quarter" idx="5"/>
          </p:nvPr>
        </p:nvSpPr>
        <p:spPr/>
        <p:txBody>
          <a:bodyPr/>
          <a:lstStyle/>
          <a:p>
            <a:fld id="{9AF5A4D1-D8B2-4D50-A770-D219301CEDC5}" type="slidenum">
              <a:rPr lang="en-US" smtClean="0"/>
              <a:t>33</a:t>
            </a:fld>
            <a:endParaRPr lang="en-US"/>
          </a:p>
        </p:txBody>
      </p:sp>
    </p:spTree>
    <p:extLst>
      <p:ext uri="{BB962C8B-B14F-4D97-AF65-F5344CB8AC3E}">
        <p14:creationId xmlns:p14="http://schemas.microsoft.com/office/powerpoint/2010/main" val="5560973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talk a little bit more about Kubernetes</a:t>
            </a:r>
          </a:p>
          <a:p>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35</a:t>
            </a:fld>
            <a:endParaRPr lang="en-US"/>
          </a:p>
        </p:txBody>
      </p:sp>
    </p:spTree>
    <p:extLst>
      <p:ext uri="{BB962C8B-B14F-4D97-AF65-F5344CB8AC3E}">
        <p14:creationId xmlns:p14="http://schemas.microsoft.com/office/powerpoint/2010/main" val="4776732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4d08c66477_9_2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4d08c66477_9_26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Instead of running scripts to determine what your data center looks like,</a:t>
            </a:r>
            <a:r>
              <a:rPr lang="en-US" baseline="0" dirty="0"/>
              <a:t> you tell it what you want and it gives it to you.</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Internal database – </a:t>
            </a:r>
            <a:r>
              <a:rPr lang="en-US" dirty="0" err="1"/>
              <a:t>etcd</a:t>
            </a:r>
            <a:r>
              <a:rPr lang="en-US" dirty="0"/>
              <a:t> – stores cluster state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File Source: </a:t>
            </a:r>
            <a:endParaRPr dirty="0"/>
          </a:p>
          <a:p>
            <a:pPr marL="0" lvl="0" indent="0" algn="l" rtl="0">
              <a:spcBef>
                <a:spcPts val="0"/>
              </a:spcBef>
              <a:spcAft>
                <a:spcPts val="0"/>
              </a:spcAft>
              <a:buNone/>
            </a:pPr>
            <a:r>
              <a:rPr lang="en-US" u="sng" dirty="0">
                <a:solidFill>
                  <a:schemeClr val="hlink"/>
                </a:solidFill>
                <a:hlinkClick r:id="rId3"/>
              </a:rPr>
              <a:t>https://github.com/Microsoft/ApplicationInsights-Kubernetes/wiki/Getting-Started-for-.NET-Core-Applications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https://kubernetes.io/docs/concepts/workloads/pods/pod-overview/</a:t>
            </a:r>
            <a:endParaRPr dirty="0"/>
          </a:p>
          <a:p>
            <a:pPr marL="0" lvl="0" indent="0" algn="l" rtl="0">
              <a:spcBef>
                <a:spcPts val="0"/>
              </a:spcBef>
              <a:spcAft>
                <a:spcPts val="0"/>
              </a:spcAft>
              <a:buNone/>
            </a:pPr>
            <a:r>
              <a:rPr lang="en-US" dirty="0"/>
              <a:t>https://kubernetes.io/docs/concepts/workloads/controllers/deployment/</a:t>
            </a:r>
            <a:endParaRPr dirty="0"/>
          </a:p>
          <a:p>
            <a:pPr marL="0" lvl="0" indent="0" algn="l" rtl="0">
              <a:spcBef>
                <a:spcPts val="0"/>
              </a:spcBef>
              <a:spcAft>
                <a:spcPts val="0"/>
              </a:spcAft>
              <a:buNone/>
            </a:pPr>
            <a:r>
              <a:rPr lang="en-US" dirty="0"/>
              <a:t>https://kubernetes.io/docs/concepts/services-networking/service/</a:t>
            </a:r>
            <a:endParaRPr dirty="0"/>
          </a:p>
        </p:txBody>
      </p:sp>
      <p:sp>
        <p:nvSpPr>
          <p:cNvPr id="855" name="Google Shape;855;g4d08c66477_9_26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36</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Pods - smallest deployable unit | Generally one container (and maybe a sidecar to go with it)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Deployments - groups of Pods | manages things like scalability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Services - Networking between groups of Pods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Volumes – storage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Namespaces – like a resource group, a way to segregate resources</a:t>
            </a:r>
          </a:p>
          <a:p>
            <a:endParaRPr lang="en-US" dirty="0"/>
          </a:p>
          <a:p>
            <a:r>
              <a:rPr lang="en-US" dirty="0"/>
              <a:t>Lots of other objects – load balancers, </a:t>
            </a:r>
            <a:r>
              <a:rPr lang="en-US" dirty="0" err="1"/>
              <a:t>autoscalers</a:t>
            </a:r>
            <a:r>
              <a:rPr lang="en-US" dirty="0"/>
              <a:t>, </a:t>
            </a:r>
            <a:r>
              <a:rPr lang="en-US" dirty="0" err="1"/>
              <a:t>etc</a:t>
            </a:r>
            <a:r>
              <a:rPr lang="en-US" dirty="0"/>
              <a:t>…</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850594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4d08c66477_8_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4d08c66477_8_2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There’s probably a docker container for everything you want to do</a:t>
            </a:r>
            <a:endParaRPr dirty="0"/>
          </a:p>
          <a:p>
            <a:pPr marL="0" lvl="0" indent="0" algn="l" rtl="0">
              <a:spcBef>
                <a:spcPts val="0"/>
              </a:spcBef>
              <a:spcAft>
                <a:spcPts val="0"/>
              </a:spcAft>
              <a:buNone/>
            </a:pPr>
            <a:r>
              <a:rPr lang="en-US" dirty="0"/>
              <a:t>The only </a:t>
            </a:r>
            <a:r>
              <a:rPr lang="en-US" dirty="0" err="1"/>
              <a:t>caviat</a:t>
            </a:r>
            <a:r>
              <a:rPr lang="en-US" dirty="0"/>
              <a:t> is you don’t want to store state in Kubernetes</a:t>
            </a:r>
            <a:endParaRPr dirty="0"/>
          </a:p>
          <a:p>
            <a:pPr marL="0" lvl="0" indent="0" algn="l" rtl="0">
              <a:spcBef>
                <a:spcPts val="0"/>
              </a:spcBef>
              <a:spcAft>
                <a:spcPts val="0"/>
              </a:spcAft>
              <a:buNone/>
            </a:pPr>
            <a:r>
              <a:rPr lang="en-US" dirty="0"/>
              <a:t>----</a:t>
            </a:r>
            <a:endParaRPr dirty="0"/>
          </a:p>
          <a:p>
            <a:pPr marL="0" lvl="0" indent="0" algn="l" rtl="0">
              <a:spcBef>
                <a:spcPts val="0"/>
              </a:spcBef>
              <a:spcAft>
                <a:spcPts val="0"/>
              </a:spcAft>
              <a:buNone/>
            </a:pPr>
            <a:r>
              <a:rPr lang="en-US" dirty="0"/>
              <a:t>Docker / Containers are really good for experimentation. You can easily fire up stuff and play with it without having to install a bunch of junk on your machine.</a:t>
            </a:r>
            <a:endParaRPr dirty="0"/>
          </a:p>
        </p:txBody>
      </p:sp>
      <p:sp>
        <p:nvSpPr>
          <p:cNvPr id="864" name="Google Shape;864;g4d08c66477_8_2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39</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4d08c66477_8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 name="Google Shape;871;g4d08c66477_8_2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Kubernetes is at the center of a whole cloud native ecosystem. </a:t>
            </a:r>
            <a:endParaRPr/>
          </a:p>
          <a:p>
            <a:pPr marL="0" lvl="0" indent="0" algn="l" rtl="0">
              <a:spcBef>
                <a:spcPts val="0"/>
              </a:spcBef>
              <a:spcAft>
                <a:spcPts val="0"/>
              </a:spcAft>
              <a:buNone/>
            </a:pPr>
            <a:r>
              <a:rPr lang="en-US"/>
              <a:t>It has all sorts of stuff... </a:t>
            </a:r>
            <a:endParaRPr/>
          </a:p>
          <a:p>
            <a:pPr marL="0" lvl="0" indent="0" algn="l" rtl="0">
              <a:spcBef>
                <a:spcPts val="0"/>
              </a:spcBef>
              <a:spcAft>
                <a:spcPts val="0"/>
              </a:spcAft>
              <a:buNone/>
            </a:pPr>
            <a:endParaRPr/>
          </a:p>
        </p:txBody>
      </p:sp>
      <p:sp>
        <p:nvSpPr>
          <p:cNvPr id="872" name="Google Shape;872;g4d08c66477_8_2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40</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the infrastructure generation scripts to build an Azure Environment</a:t>
            </a:r>
          </a:p>
          <a:p>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41</a:t>
            </a:fld>
            <a:endParaRPr lang="en-US"/>
          </a:p>
        </p:txBody>
      </p:sp>
    </p:spTree>
    <p:extLst>
      <p:ext uri="{BB962C8B-B14F-4D97-AF65-F5344CB8AC3E}">
        <p14:creationId xmlns:p14="http://schemas.microsoft.com/office/powerpoint/2010/main" val="34289850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Stateless Apps – usually microservices, 12 factor framework</a:t>
            </a:r>
          </a:p>
          <a:p>
            <a:r>
              <a:rPr lang="en-US" dirty="0"/>
              <a:t>Containers – usually docker</a:t>
            </a:r>
          </a:p>
          <a:p>
            <a:r>
              <a:rPr lang="en-US" dirty="0"/>
              <a:t>Orchestration – usually Kubernetes</a:t>
            </a:r>
          </a:p>
          <a:p>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4</a:t>
            </a:fld>
            <a:endParaRPr lang="en-US"/>
          </a:p>
        </p:txBody>
      </p:sp>
    </p:spTree>
    <p:extLst>
      <p:ext uri="{BB962C8B-B14F-4D97-AF65-F5344CB8AC3E}">
        <p14:creationId xmlns:p14="http://schemas.microsoft.com/office/powerpoint/2010/main" val="9109999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tech is great, there’s organizational barriers to overcome. </a:t>
            </a:r>
          </a:p>
        </p:txBody>
      </p:sp>
      <p:sp>
        <p:nvSpPr>
          <p:cNvPr id="4" name="Slide Number Placeholder 3"/>
          <p:cNvSpPr>
            <a:spLocks noGrp="1"/>
          </p:cNvSpPr>
          <p:nvPr>
            <p:ph type="sldNum" sz="quarter" idx="5"/>
          </p:nvPr>
        </p:nvSpPr>
        <p:spPr/>
        <p:txBody>
          <a:bodyPr/>
          <a:lstStyle/>
          <a:p>
            <a:fld id="{9AF5A4D1-D8B2-4D50-A770-D219301CEDC5}" type="slidenum">
              <a:rPr lang="en-US" smtClean="0"/>
              <a:t>42</a:t>
            </a:fld>
            <a:endParaRPr lang="en-US"/>
          </a:p>
        </p:txBody>
      </p:sp>
    </p:spTree>
    <p:extLst>
      <p:ext uri="{BB962C8B-B14F-4D97-AF65-F5344CB8AC3E}">
        <p14:creationId xmlns:p14="http://schemas.microsoft.com/office/powerpoint/2010/main" val="36213722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Barrier One: Adversarial Team Practices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Measurements that pit one team against another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Classic example: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Dev vs. Ops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Dev – get changes to production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Ops – keep the environment stable by slowing down change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want consistent software delivery,</a:t>
            </a:r>
            <a:r>
              <a:rPr lang="en-US" baseline="0" dirty="0"/>
              <a:t> you </a:t>
            </a:r>
            <a:r>
              <a:rPr lang="en-US" baseline="0" dirty="0" err="1"/>
              <a:t>gotta</a:t>
            </a:r>
            <a:r>
              <a:rPr lang="en-US" baseline="0" dirty="0"/>
              <a:t> get everyone on the same page.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Photo by </a:t>
            </a:r>
            <a:r>
              <a:rPr lang="en-US" b="1" dirty="0">
                <a:hlinkClick r:id="rId3"/>
              </a:rPr>
              <a:t>football wife </a:t>
            </a:r>
            <a:r>
              <a:rPr lang="en-US" dirty="0"/>
              <a:t>from </a:t>
            </a:r>
            <a:r>
              <a:rPr lang="en-US" b="1" dirty="0" err="1">
                <a:hlinkClick r:id="rId4"/>
              </a:rPr>
              <a:t>Pexels</a:t>
            </a:r>
            <a:r>
              <a:rPr lang="en-US" b="1" dirty="0">
                <a:hlinkClick r:id="rId4"/>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D47DDA-ED50-471A-8FB3-5B134ADFF45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97147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begin your cloud journey, the desire for ops to lock everything down creates the same kind of structures that the cloud is meant to break down.</a:t>
            </a:r>
          </a:p>
          <a:p>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44</a:t>
            </a:fld>
            <a:endParaRPr lang="en-US"/>
          </a:p>
        </p:txBody>
      </p:sp>
    </p:spTree>
    <p:extLst>
      <p:ext uri="{BB962C8B-B14F-4D97-AF65-F5344CB8AC3E}">
        <p14:creationId xmlns:p14="http://schemas.microsoft.com/office/powerpoint/2010/main" val="35629224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Cloud Cargo </a:t>
            </a:r>
            <a:r>
              <a:rPr lang="en-US" dirty="0" err="1"/>
              <a:t>culting</a:t>
            </a:r>
            <a:r>
              <a:rPr lang="en-US" dirty="0"/>
              <a:t> – where you build the same non-sensical bureaucracy that the cloud is meant to eliminate.</a:t>
            </a:r>
          </a:p>
        </p:txBody>
      </p:sp>
      <p:sp>
        <p:nvSpPr>
          <p:cNvPr id="4" name="Slide Number Placeholder 3"/>
          <p:cNvSpPr>
            <a:spLocks noGrp="1"/>
          </p:cNvSpPr>
          <p:nvPr>
            <p:ph type="sldNum" sz="quarter" idx="5"/>
          </p:nvPr>
        </p:nvSpPr>
        <p:spPr/>
        <p:txBody>
          <a:bodyPr/>
          <a:lstStyle/>
          <a:p>
            <a:fld id="{9AF5A4D1-D8B2-4D50-A770-D219301CEDC5}" type="slidenum">
              <a:rPr lang="en-US" smtClean="0"/>
              <a:t>45</a:t>
            </a:fld>
            <a:endParaRPr lang="en-US"/>
          </a:p>
        </p:txBody>
      </p:sp>
    </p:spTree>
    <p:extLst>
      <p:ext uri="{BB962C8B-B14F-4D97-AF65-F5344CB8AC3E}">
        <p14:creationId xmlns:p14="http://schemas.microsoft.com/office/powerpoint/2010/main" val="39835168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https://www.pexels.com/photo/black-and-white-books-education-facts-433333/</a:t>
            </a:r>
          </a:p>
          <a:p>
            <a:endParaRPr lang="en-US" dirty="0"/>
          </a:p>
          <a:p>
            <a:r>
              <a:rPr lang="en-US" dirty="0"/>
              <a:t>Now that infrastructure is code, developers have to be a lot smarter.</a:t>
            </a:r>
          </a:p>
          <a:p>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46</a:t>
            </a:fld>
            <a:endParaRPr lang="en-US"/>
          </a:p>
        </p:txBody>
      </p:sp>
    </p:spTree>
    <p:extLst>
      <p:ext uri="{BB962C8B-B14F-4D97-AF65-F5344CB8AC3E}">
        <p14:creationId xmlns:p14="http://schemas.microsoft.com/office/powerpoint/2010/main" val="35388560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https://www.pexels.com/photo/group-of-person-sitting-indoors-3184306/</a:t>
            </a:r>
          </a:p>
          <a:p>
            <a:endParaRPr lang="en-US" dirty="0"/>
          </a:p>
          <a:p>
            <a:r>
              <a:rPr lang="en-US" dirty="0"/>
              <a:t>You need to get everyone talking to each other and helping each other out</a:t>
            </a:r>
          </a:p>
          <a:p>
            <a:endParaRPr lang="en-US" dirty="0"/>
          </a:p>
          <a:p>
            <a:r>
              <a:rPr lang="en-US" dirty="0"/>
              <a:t>Break down the silos</a:t>
            </a:r>
          </a:p>
        </p:txBody>
      </p:sp>
      <p:sp>
        <p:nvSpPr>
          <p:cNvPr id="4" name="Slide Number Placeholder 3"/>
          <p:cNvSpPr>
            <a:spLocks noGrp="1"/>
          </p:cNvSpPr>
          <p:nvPr>
            <p:ph type="sldNum" sz="quarter" idx="5"/>
          </p:nvPr>
        </p:nvSpPr>
        <p:spPr/>
        <p:txBody>
          <a:bodyPr/>
          <a:lstStyle/>
          <a:p>
            <a:fld id="{9AF5A4D1-D8B2-4D50-A770-D219301CEDC5}" type="slidenum">
              <a:rPr lang="en-US" smtClean="0"/>
              <a:t>48</a:t>
            </a:fld>
            <a:endParaRPr lang="en-US"/>
          </a:p>
        </p:txBody>
      </p:sp>
    </p:spTree>
    <p:extLst>
      <p:ext uri="{BB962C8B-B14F-4D97-AF65-F5344CB8AC3E}">
        <p14:creationId xmlns:p14="http://schemas.microsoft.com/office/powerpoint/2010/main" val="9661372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Though in a bigger corporation it feels more like this</a:t>
            </a:r>
          </a:p>
        </p:txBody>
      </p:sp>
      <p:sp>
        <p:nvSpPr>
          <p:cNvPr id="4" name="Slide Number Placeholder 3"/>
          <p:cNvSpPr>
            <a:spLocks noGrp="1"/>
          </p:cNvSpPr>
          <p:nvPr>
            <p:ph type="sldNum" sz="quarter" idx="5"/>
          </p:nvPr>
        </p:nvSpPr>
        <p:spPr/>
        <p:txBody>
          <a:bodyPr/>
          <a:lstStyle/>
          <a:p>
            <a:fld id="{9AF5A4D1-D8B2-4D50-A770-D219301CEDC5}" type="slidenum">
              <a:rPr lang="en-US" smtClean="0"/>
              <a:t>49</a:t>
            </a:fld>
            <a:endParaRPr lang="en-US"/>
          </a:p>
        </p:txBody>
      </p:sp>
    </p:spTree>
    <p:extLst>
      <p:ext uri="{BB962C8B-B14F-4D97-AF65-F5344CB8AC3E}">
        <p14:creationId xmlns:p14="http://schemas.microsoft.com/office/powerpoint/2010/main" val="19555934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51</a:t>
            </a:fld>
            <a:endParaRPr lang="en-US"/>
          </a:p>
        </p:txBody>
      </p:sp>
    </p:spTree>
    <p:extLst>
      <p:ext uri="{BB962C8B-B14F-4D97-AF65-F5344CB8AC3E}">
        <p14:creationId xmlns:p14="http://schemas.microsoft.com/office/powerpoint/2010/main" val="1947669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a:t>What’s in it for me?</a:t>
            </a:r>
          </a:p>
          <a:p>
            <a:pPr marL="0" indent="0">
              <a:buNone/>
            </a:pPr>
            <a:endParaRPr lang="en-US"/>
          </a:p>
          <a:p>
            <a:pPr marL="0" indent="0">
              <a:buNone/>
            </a:pPr>
            <a:r>
              <a:rPr lang="en-US"/>
              <a:t>Power – Building cloud native is powerful. You can put your stuff anywhere and you have the power of a full datacenter at your command with some scripts</a:t>
            </a:r>
          </a:p>
          <a:p>
            <a:pPr marL="0" indent="0">
              <a:buNone/>
            </a:pPr>
            <a:endParaRPr lang="en-US"/>
          </a:p>
          <a:p>
            <a:pPr marL="0" indent="0">
              <a:buNone/>
            </a:pPr>
            <a:r>
              <a:rPr lang="en-US"/>
              <a:t>Portability – You can move from one cloud to another with ease</a:t>
            </a:r>
          </a:p>
          <a:p>
            <a:pPr marL="0" indent="0">
              <a:buNone/>
            </a:pPr>
            <a:endParaRPr lang="en-US"/>
          </a:p>
          <a:p>
            <a:pPr marL="0" indent="0">
              <a:buNone/>
            </a:pPr>
            <a:r>
              <a:rPr lang="en-US"/>
              <a:t>Cost – Building on top of Docker and Kubernetes allows you to utilize your resources more efficiently than using VMs</a:t>
            </a:r>
          </a:p>
          <a:p>
            <a:pPr marL="0" indent="0">
              <a:buNone/>
            </a:pPr>
            <a:endParaRPr lang="en-US"/>
          </a:p>
          <a:p>
            <a:pPr marL="0" indent="0">
              <a:buNone/>
            </a:pPr>
            <a:r>
              <a:rPr lang="en-US"/>
              <a:t>Replicability – Code as Infrastructure is really important</a:t>
            </a:r>
          </a:p>
          <a:p>
            <a:pPr marL="0" indent="0">
              <a:buNone/>
            </a:pPr>
            <a:endParaRPr lang="en-US"/>
          </a:p>
          <a:p>
            <a:pPr marL="0" indent="0">
              <a:buNone/>
            </a:pPr>
            <a:r>
              <a:rPr lang="en-US"/>
              <a:t>Human Happiness</a:t>
            </a:r>
          </a:p>
          <a:p>
            <a:endParaRPr lang="en-US"/>
          </a:p>
        </p:txBody>
      </p:sp>
      <p:sp>
        <p:nvSpPr>
          <p:cNvPr id="4" name="Slide Number Placeholder 3"/>
          <p:cNvSpPr>
            <a:spLocks noGrp="1"/>
          </p:cNvSpPr>
          <p:nvPr>
            <p:ph type="sldNum" sz="quarter" idx="5"/>
          </p:nvPr>
        </p:nvSpPr>
        <p:spPr/>
        <p:txBody>
          <a:bodyPr/>
          <a:lstStyle/>
          <a:p>
            <a:fld id="{9AF5A4D1-D8B2-4D50-A770-D219301CEDC5}" type="slidenum">
              <a:rPr lang="en-US" smtClean="0"/>
              <a:t>5</a:t>
            </a:fld>
            <a:endParaRPr lang="en-US"/>
          </a:p>
        </p:txBody>
      </p:sp>
    </p:spTree>
    <p:extLst>
      <p:ext uri="{BB962C8B-B14F-4D97-AF65-F5344CB8AC3E}">
        <p14:creationId xmlns:p14="http://schemas.microsoft.com/office/powerpoint/2010/main" val="3965625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endParaRPr lang="en-US"/>
          </a:p>
          <a:p>
            <a:r>
              <a:rPr lang="en-US" sz="1200" b="0" i="0" kern="1200">
                <a:solidFill>
                  <a:schemeClr val="tx1"/>
                </a:solidFill>
                <a:effectLst/>
                <a:latin typeface="+mn-lt"/>
                <a:ea typeface="+mn-ea"/>
                <a:cs typeface="+mn-cs"/>
              </a:rPr>
              <a:t>Photo by </a:t>
            </a:r>
            <a:r>
              <a:rPr lang="en-US" sz="1200" b="0" i="0" kern="1200">
                <a:solidFill>
                  <a:schemeClr val="tx1"/>
                </a:solidFill>
                <a:effectLst/>
                <a:latin typeface="+mn-lt"/>
                <a:ea typeface="+mn-ea"/>
                <a:cs typeface="+mn-cs"/>
                <a:hlinkClick r:id="rId3"/>
              </a:rPr>
              <a:t>Andrew Neel</a:t>
            </a:r>
            <a:r>
              <a:rPr lang="en-US" sz="1200" b="0" i="0" kern="1200">
                <a:solidFill>
                  <a:schemeClr val="tx1"/>
                </a:solidFill>
                <a:effectLst/>
                <a:latin typeface="+mn-lt"/>
                <a:ea typeface="+mn-ea"/>
                <a:cs typeface="+mn-cs"/>
              </a:rPr>
              <a:t> on </a:t>
            </a:r>
            <a:r>
              <a:rPr lang="en-US" sz="1200" b="0" i="0" kern="1200" err="1">
                <a:solidFill>
                  <a:schemeClr val="tx1"/>
                </a:solidFill>
                <a:effectLst/>
                <a:latin typeface="+mn-lt"/>
                <a:ea typeface="+mn-ea"/>
                <a:cs typeface="+mn-cs"/>
                <a:hlinkClick r:id="rId4"/>
              </a:rPr>
              <a:t>Unsplash</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56857A-4B1A-47B5-A0C3-28891DBF699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27206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 App framework to sell more Heroku</a:t>
            </a:r>
          </a:p>
        </p:txBody>
      </p:sp>
      <p:sp>
        <p:nvSpPr>
          <p:cNvPr id="4" name="Slide Number Placeholder 3"/>
          <p:cNvSpPr>
            <a:spLocks noGrp="1"/>
          </p:cNvSpPr>
          <p:nvPr>
            <p:ph type="sldNum" sz="quarter" idx="5"/>
          </p:nvPr>
        </p:nvSpPr>
        <p:spPr/>
        <p:txBody>
          <a:bodyPr/>
          <a:lstStyle/>
          <a:p>
            <a:fld id="{9AF5A4D1-D8B2-4D50-A770-D219301CEDC5}" type="slidenum">
              <a:rPr lang="en-US" smtClean="0"/>
              <a:t>8</a:t>
            </a:fld>
            <a:endParaRPr lang="en-US"/>
          </a:p>
        </p:txBody>
      </p:sp>
    </p:spTree>
    <p:extLst>
      <p:ext uri="{BB962C8B-B14F-4D97-AF65-F5344CB8AC3E}">
        <p14:creationId xmlns:p14="http://schemas.microsoft.com/office/powerpoint/2010/main" val="4198046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Abstract them</a:t>
            </a:r>
          </a:p>
        </p:txBody>
      </p:sp>
      <p:sp>
        <p:nvSpPr>
          <p:cNvPr id="4" name="Slide Number Placeholder 3"/>
          <p:cNvSpPr>
            <a:spLocks noGrp="1"/>
          </p:cNvSpPr>
          <p:nvPr>
            <p:ph type="sldNum" sz="quarter" idx="5"/>
          </p:nvPr>
        </p:nvSpPr>
        <p:spPr/>
        <p:txBody>
          <a:bodyPr/>
          <a:lstStyle/>
          <a:p>
            <a:fld id="{9AF5A4D1-D8B2-4D50-A770-D219301CEDC5}" type="slidenum">
              <a:rPr lang="en-US" smtClean="0"/>
              <a:t>10</a:t>
            </a:fld>
            <a:endParaRPr lang="en-US"/>
          </a:p>
        </p:txBody>
      </p:sp>
    </p:spTree>
    <p:extLst>
      <p:ext uri="{BB962C8B-B14F-4D97-AF65-F5344CB8AC3E}">
        <p14:creationId xmlns:p14="http://schemas.microsoft.com/office/powerpoint/2010/main" val="37849241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Keep it outside of your app</a:t>
            </a:r>
          </a:p>
          <a:p>
            <a:endParaRPr lang="en-US" dirty="0"/>
          </a:p>
          <a:p>
            <a:r>
              <a:rPr lang="en-US" dirty="0"/>
              <a:t>Easy to do in .NET Core</a:t>
            </a:r>
          </a:p>
          <a:p>
            <a:r>
              <a:rPr lang="en-US" dirty="0"/>
              <a:t>     </a:t>
            </a:r>
            <a:r>
              <a:rPr lang="en-US" dirty="0" err="1"/>
              <a:t>KeyVault</a:t>
            </a:r>
            <a:endParaRPr lang="en-US" dirty="0"/>
          </a:p>
          <a:p>
            <a:r>
              <a:rPr lang="en-US" dirty="0"/>
              <a:t>     Environment Variables</a:t>
            </a:r>
          </a:p>
          <a:p>
            <a:endParaRPr lang="en-US" dirty="0"/>
          </a:p>
          <a:p>
            <a:endParaRPr lang="en-US" dirty="0"/>
          </a:p>
          <a:p>
            <a:r>
              <a:rPr lang="en-US" dirty="0"/>
              <a:t>Also, make sure your external services are configurable </a:t>
            </a:r>
            <a:r>
              <a:rPr lang="en-US" dirty="0" err="1"/>
              <a:t>urls</a:t>
            </a:r>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11</a:t>
            </a:fld>
            <a:endParaRPr lang="en-US"/>
          </a:p>
        </p:txBody>
      </p:sp>
    </p:spTree>
    <p:extLst>
      <p:ext uri="{BB962C8B-B14F-4D97-AF65-F5344CB8AC3E}">
        <p14:creationId xmlns:p14="http://schemas.microsoft.com/office/powerpoint/2010/main" val="14796613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cloud achieves resiliency through redundancy.</a:t>
            </a:r>
            <a:r>
              <a:rPr lang="en-US" baseline="0" dirty="0"/>
              <a:t> </a:t>
            </a:r>
            <a:endParaRPr lang="en-US" dirty="0"/>
          </a:p>
          <a:p>
            <a:endParaRPr lang="en-US" dirty="0"/>
          </a:p>
          <a:p>
            <a:r>
              <a:rPr lang="en-US" dirty="0"/>
              <a:t>Your calls are going to fail. Make sure your application can support failure. </a:t>
            </a:r>
          </a:p>
          <a:p>
            <a:endParaRPr lang="en-US" dirty="0"/>
          </a:p>
          <a:p>
            <a:r>
              <a:rPr lang="en-US" dirty="0"/>
              <a:t>Use a resiliency library like Polly to implement resiliency patterns.</a:t>
            </a:r>
          </a:p>
          <a:p>
            <a:r>
              <a:rPr lang="en-US" dirty="0">
                <a:hlinkClick r:id="rId3"/>
              </a:rPr>
              <a:t>https://docs.microsoft.com/en-us/azure/architecture/guide/design-principles/self-healing</a:t>
            </a:r>
            <a:endParaRPr lang="en-US" dirty="0"/>
          </a:p>
          <a:p>
            <a:endParaRPr lang="en-US" dirty="0"/>
          </a:p>
        </p:txBody>
      </p:sp>
      <p:sp>
        <p:nvSpPr>
          <p:cNvPr id="4" name="Slide Number Placeholder 3"/>
          <p:cNvSpPr>
            <a:spLocks noGrp="1"/>
          </p:cNvSpPr>
          <p:nvPr>
            <p:ph type="sldNum" sz="quarter" idx="5"/>
          </p:nvPr>
        </p:nvSpPr>
        <p:spPr/>
        <p:txBody>
          <a:bodyPr/>
          <a:lstStyle/>
          <a:p>
            <a:fld id="{9AF5A4D1-D8B2-4D50-A770-D219301CEDC5}" type="slidenum">
              <a:rPr lang="en-US" smtClean="0"/>
              <a:t>12</a:t>
            </a:fld>
            <a:endParaRPr lang="en-US"/>
          </a:p>
        </p:txBody>
      </p:sp>
    </p:spTree>
    <p:extLst>
      <p:ext uri="{BB962C8B-B14F-4D97-AF65-F5344CB8AC3E}">
        <p14:creationId xmlns:p14="http://schemas.microsoft.com/office/powerpoint/2010/main" val="2666720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009131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5898545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936829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ottom Title &amp; Content - Green">
  <p:cSld name="Bottom Title &amp; Content - Green">
    <p:spTree>
      <p:nvGrpSpPr>
        <p:cNvPr id="1" name="Shape 113"/>
        <p:cNvGrpSpPr/>
        <p:nvPr/>
      </p:nvGrpSpPr>
      <p:grpSpPr>
        <a:xfrm>
          <a:off x="0" y="0"/>
          <a:ext cx="0" cy="0"/>
          <a:chOff x="0" y="0"/>
          <a:chExt cx="0" cy="0"/>
        </a:xfrm>
      </p:grpSpPr>
      <p:sp>
        <p:nvSpPr>
          <p:cNvPr id="116" name="Google Shape;116;p21"/>
          <p:cNvSpPr txBox="1">
            <a:spLocks noGrp="1"/>
          </p:cNvSpPr>
          <p:nvPr>
            <p:ph type="title"/>
          </p:nvPr>
        </p:nvSpPr>
        <p:spPr>
          <a:xfrm>
            <a:off x="595750" y="5957456"/>
            <a:ext cx="11000943" cy="720436"/>
          </a:xfrm>
          <a:prstGeom prst="rect">
            <a:avLst/>
          </a:prstGeom>
          <a:noFill/>
          <a:ln>
            <a:noFill/>
          </a:ln>
        </p:spPr>
        <p:txBody>
          <a:bodyPr spcFirstLastPara="1" wrap="square" lIns="91425" tIns="45700" rIns="91425" bIns="45700" anchor="ctr" anchorCtr="0"/>
          <a:lstStyle>
            <a:lvl1pPr lvl="0" algn="ctr">
              <a:lnSpc>
                <a:spcPct val="90000"/>
              </a:lnSpc>
              <a:spcBef>
                <a:spcPts val="0"/>
              </a:spcBef>
              <a:spcAft>
                <a:spcPts val="0"/>
              </a:spcAft>
              <a:buClr>
                <a:schemeClr val="lt1"/>
              </a:buClr>
              <a:buSzPts val="2600"/>
              <a:buFont typeface="Arial"/>
              <a:buNone/>
              <a:defRPr sz="2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7" name="Google Shape;117;p21"/>
          <p:cNvSpPr txBox="1">
            <a:spLocks noGrp="1"/>
          </p:cNvSpPr>
          <p:nvPr>
            <p:ph type="body" idx="1"/>
          </p:nvPr>
        </p:nvSpPr>
        <p:spPr>
          <a:xfrm>
            <a:off x="595749" y="589886"/>
            <a:ext cx="11000943" cy="4716406"/>
          </a:xfrm>
          <a:prstGeom prst="rect">
            <a:avLst/>
          </a:prstGeom>
          <a:noFill/>
          <a:ln>
            <a:noFill/>
          </a:ln>
        </p:spPr>
        <p:txBody>
          <a:bodyPr spcFirstLastPara="1" wrap="square" lIns="91425" tIns="45700" rIns="91425" bIns="45700" anchor="t" anchorCtr="0"/>
          <a:lstStyle>
            <a:lvl1pPr marL="457200" lvl="0" indent="-433069" algn="l">
              <a:lnSpc>
                <a:spcPct val="110000"/>
              </a:lnSpc>
              <a:spcBef>
                <a:spcPts val="1000"/>
              </a:spcBef>
              <a:spcAft>
                <a:spcPts val="0"/>
              </a:spcAft>
              <a:buClr>
                <a:schemeClr val="accent3"/>
              </a:buClr>
              <a:buSzPts val="3220"/>
              <a:buFont typeface="Noto Sans Symbols"/>
              <a:buChar char="▪"/>
              <a:defRPr>
                <a:solidFill>
                  <a:srgbClr val="262626"/>
                </a:solidFill>
              </a:defRPr>
            </a:lvl1pPr>
            <a:lvl2pPr marL="914400" lvl="1" indent="-403860" algn="l">
              <a:lnSpc>
                <a:spcPct val="110000"/>
              </a:lnSpc>
              <a:spcBef>
                <a:spcPts val="600"/>
              </a:spcBef>
              <a:spcAft>
                <a:spcPts val="0"/>
              </a:spcAft>
              <a:buClr>
                <a:schemeClr val="accent2"/>
              </a:buClr>
              <a:buSzPts val="2760"/>
              <a:buFont typeface="Noto Sans Symbols"/>
              <a:buChar char="▪"/>
              <a:defRPr>
                <a:solidFill>
                  <a:srgbClr val="262626"/>
                </a:solidFill>
              </a:defRPr>
            </a:lvl2pPr>
            <a:lvl3pPr marL="1371600" lvl="2" indent="-374650" algn="l">
              <a:lnSpc>
                <a:spcPct val="110000"/>
              </a:lnSpc>
              <a:spcBef>
                <a:spcPts val="600"/>
              </a:spcBef>
              <a:spcAft>
                <a:spcPts val="0"/>
              </a:spcAft>
              <a:buClr>
                <a:schemeClr val="accent5"/>
              </a:buClr>
              <a:buSzPts val="2300"/>
              <a:buFont typeface="Noto Sans Symbols"/>
              <a:buChar char="▪"/>
              <a:defRPr>
                <a:solidFill>
                  <a:srgbClr val="262626"/>
                </a:solidFill>
              </a:defRPr>
            </a:lvl3pPr>
            <a:lvl4pPr marL="1828800" lvl="3" indent="-360044" algn="l">
              <a:lnSpc>
                <a:spcPct val="110000"/>
              </a:lnSpc>
              <a:spcBef>
                <a:spcPts val="600"/>
              </a:spcBef>
              <a:spcAft>
                <a:spcPts val="0"/>
              </a:spcAft>
              <a:buClr>
                <a:schemeClr val="accent5"/>
              </a:buClr>
              <a:buSzPts val="2070"/>
              <a:buFont typeface="Noto Sans Symbols"/>
              <a:buChar char="▪"/>
              <a:defRPr>
                <a:solidFill>
                  <a:srgbClr val="262626"/>
                </a:solidFill>
              </a:defRPr>
            </a:lvl4pPr>
            <a:lvl5pPr marL="2286000" lvl="4" indent="-360045" algn="l">
              <a:lnSpc>
                <a:spcPct val="110000"/>
              </a:lnSpc>
              <a:spcBef>
                <a:spcPts val="600"/>
              </a:spcBef>
              <a:spcAft>
                <a:spcPts val="0"/>
              </a:spcAft>
              <a:buClr>
                <a:schemeClr val="accent5"/>
              </a:buClr>
              <a:buSzPts val="2070"/>
              <a:buFont typeface="Noto Sans Symbols"/>
              <a:buChar char="▪"/>
              <a:defRPr>
                <a:solidFill>
                  <a:srgbClr val="262626"/>
                </a:solidFill>
              </a:defRPr>
            </a:lvl5pPr>
            <a:lvl6pPr marL="2743200" lvl="5" indent="-360045" algn="l">
              <a:lnSpc>
                <a:spcPct val="110000"/>
              </a:lnSpc>
              <a:spcBef>
                <a:spcPts val="600"/>
              </a:spcBef>
              <a:spcAft>
                <a:spcPts val="0"/>
              </a:spcAft>
              <a:buClr>
                <a:schemeClr val="accent5"/>
              </a:buClr>
              <a:buSzPts val="2070"/>
              <a:buFont typeface="Noto Sans Symbols"/>
              <a:buChar char="▪"/>
              <a:defRPr>
                <a:solidFill>
                  <a:srgbClr val="262626"/>
                </a:solidFill>
              </a:defRPr>
            </a:lvl6pPr>
            <a:lvl7pPr marL="3200400" lvl="6" indent="-360045" algn="l">
              <a:lnSpc>
                <a:spcPct val="110000"/>
              </a:lnSpc>
              <a:spcBef>
                <a:spcPts val="600"/>
              </a:spcBef>
              <a:spcAft>
                <a:spcPts val="0"/>
              </a:spcAft>
              <a:buClr>
                <a:schemeClr val="accent5"/>
              </a:buClr>
              <a:buSzPts val="2070"/>
              <a:buFont typeface="Noto Sans Symbols"/>
              <a:buChar char="▪"/>
              <a:defRPr>
                <a:solidFill>
                  <a:srgbClr val="262626"/>
                </a:solidFill>
              </a:defRPr>
            </a:lvl7pPr>
            <a:lvl8pPr marL="3657600" lvl="7" indent="-360045" algn="l">
              <a:lnSpc>
                <a:spcPct val="110000"/>
              </a:lnSpc>
              <a:spcBef>
                <a:spcPts val="600"/>
              </a:spcBef>
              <a:spcAft>
                <a:spcPts val="0"/>
              </a:spcAft>
              <a:buClr>
                <a:schemeClr val="accent5"/>
              </a:buClr>
              <a:buSzPts val="2070"/>
              <a:buFont typeface="Noto Sans Symbols"/>
              <a:buChar char="▪"/>
              <a:defRPr>
                <a:solidFill>
                  <a:srgbClr val="262626"/>
                </a:solidFill>
              </a:defRPr>
            </a:lvl8pPr>
            <a:lvl9pPr marL="4114800" lvl="8" indent="-360045" algn="l">
              <a:lnSpc>
                <a:spcPct val="110000"/>
              </a:lnSpc>
              <a:spcBef>
                <a:spcPts val="600"/>
              </a:spcBef>
              <a:spcAft>
                <a:spcPts val="600"/>
              </a:spcAft>
              <a:buClr>
                <a:schemeClr val="accent5"/>
              </a:buClr>
              <a:buSzPts val="2070"/>
              <a:buFont typeface="Noto Sans Symbols"/>
              <a:buChar char="▪"/>
              <a:defRPr>
                <a:solidFill>
                  <a:srgbClr val="262626"/>
                </a:solidFill>
              </a:defRPr>
            </a:lvl9pPr>
          </a:lstStyle>
          <a:p>
            <a:endParaRPr/>
          </a:p>
        </p:txBody>
      </p:sp>
    </p:spTree>
    <p:extLst>
      <p:ext uri="{BB962C8B-B14F-4D97-AF65-F5344CB8AC3E}">
        <p14:creationId xmlns:p14="http://schemas.microsoft.com/office/powerpoint/2010/main" val="2047296028"/>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 Green">
  <p:cSld name="Quote - Green">
    <p:spTree>
      <p:nvGrpSpPr>
        <p:cNvPr id="1" name="Shape 155"/>
        <p:cNvGrpSpPr/>
        <p:nvPr/>
      </p:nvGrpSpPr>
      <p:grpSpPr>
        <a:xfrm>
          <a:off x="0" y="0"/>
          <a:ext cx="0" cy="0"/>
          <a:chOff x="0" y="0"/>
          <a:chExt cx="0" cy="0"/>
        </a:xfrm>
      </p:grpSpPr>
      <p:sp>
        <p:nvSpPr>
          <p:cNvPr id="158" name="Google Shape;158;p28"/>
          <p:cNvSpPr txBox="1">
            <a:spLocks noGrp="1"/>
          </p:cNvSpPr>
          <p:nvPr>
            <p:ph type="body" idx="1"/>
          </p:nvPr>
        </p:nvSpPr>
        <p:spPr>
          <a:xfrm>
            <a:off x="1191490" y="589886"/>
            <a:ext cx="10266653" cy="5215170"/>
          </a:xfrm>
          <a:prstGeom prst="rect">
            <a:avLst/>
          </a:prstGeom>
          <a:noFill/>
          <a:ln>
            <a:noFill/>
          </a:ln>
        </p:spPr>
        <p:txBody>
          <a:bodyPr spcFirstLastPara="1" wrap="square" lIns="91425" tIns="45700" rIns="91425" bIns="45700" anchor="ctr" anchorCtr="0"/>
          <a:lstStyle>
            <a:lvl1pPr marL="457200" lvl="0" indent="-228600" algn="l">
              <a:lnSpc>
                <a:spcPct val="110000"/>
              </a:lnSpc>
              <a:spcBef>
                <a:spcPts val="1000"/>
              </a:spcBef>
              <a:spcAft>
                <a:spcPts val="0"/>
              </a:spcAft>
              <a:buClr>
                <a:schemeClr val="accent3"/>
              </a:buClr>
              <a:buSzPts val="3220"/>
              <a:buFont typeface="Noto Sans Symbols"/>
              <a:buNone/>
              <a:defRPr>
                <a:solidFill>
                  <a:srgbClr val="262626"/>
                </a:solidFill>
              </a:defRPr>
            </a:lvl1pPr>
            <a:lvl2pPr marL="914400" lvl="1" indent="-228600" algn="l">
              <a:lnSpc>
                <a:spcPct val="110000"/>
              </a:lnSpc>
              <a:spcBef>
                <a:spcPts val="600"/>
              </a:spcBef>
              <a:spcAft>
                <a:spcPts val="0"/>
              </a:spcAft>
              <a:buClr>
                <a:schemeClr val="accent2"/>
              </a:buClr>
              <a:buSzPts val="2760"/>
              <a:buFont typeface="Noto Sans Symbols"/>
              <a:buNone/>
              <a:defRPr>
                <a:solidFill>
                  <a:srgbClr val="262626"/>
                </a:solidFill>
              </a:defRPr>
            </a:lvl2pPr>
            <a:lvl3pPr marL="1371600" lvl="2" indent="-228600" algn="l">
              <a:lnSpc>
                <a:spcPct val="110000"/>
              </a:lnSpc>
              <a:spcBef>
                <a:spcPts val="600"/>
              </a:spcBef>
              <a:spcAft>
                <a:spcPts val="0"/>
              </a:spcAft>
              <a:buClr>
                <a:schemeClr val="accent5"/>
              </a:buClr>
              <a:buSzPts val="2300"/>
              <a:buFont typeface="Noto Sans Symbols"/>
              <a:buNone/>
              <a:defRPr>
                <a:solidFill>
                  <a:srgbClr val="262626"/>
                </a:solidFill>
              </a:defRPr>
            </a:lvl3pPr>
            <a:lvl4pPr marL="1828800" lvl="3" indent="-228600" algn="l">
              <a:lnSpc>
                <a:spcPct val="110000"/>
              </a:lnSpc>
              <a:spcBef>
                <a:spcPts val="600"/>
              </a:spcBef>
              <a:spcAft>
                <a:spcPts val="0"/>
              </a:spcAft>
              <a:buClr>
                <a:schemeClr val="accent5"/>
              </a:buClr>
              <a:buSzPts val="2070"/>
              <a:buFont typeface="Noto Sans Symbols"/>
              <a:buNone/>
              <a:defRPr>
                <a:solidFill>
                  <a:srgbClr val="262626"/>
                </a:solidFill>
              </a:defRPr>
            </a:lvl4pPr>
            <a:lvl5pPr marL="2286000" lvl="4" indent="-360045" algn="l">
              <a:lnSpc>
                <a:spcPct val="110000"/>
              </a:lnSpc>
              <a:spcBef>
                <a:spcPts val="600"/>
              </a:spcBef>
              <a:spcAft>
                <a:spcPts val="0"/>
              </a:spcAft>
              <a:buClr>
                <a:schemeClr val="accent5"/>
              </a:buClr>
              <a:buSzPts val="2070"/>
              <a:buFont typeface="Noto Sans Symbols"/>
              <a:buChar char="▪"/>
              <a:defRPr>
                <a:solidFill>
                  <a:srgbClr val="262626"/>
                </a:solidFill>
              </a:defRPr>
            </a:lvl5pPr>
            <a:lvl6pPr marL="2743200" lvl="5" indent="-360045" algn="l">
              <a:lnSpc>
                <a:spcPct val="110000"/>
              </a:lnSpc>
              <a:spcBef>
                <a:spcPts val="600"/>
              </a:spcBef>
              <a:spcAft>
                <a:spcPts val="0"/>
              </a:spcAft>
              <a:buClr>
                <a:schemeClr val="accent5"/>
              </a:buClr>
              <a:buSzPts val="2070"/>
              <a:buFont typeface="Noto Sans Symbols"/>
              <a:buChar char="▪"/>
              <a:defRPr>
                <a:solidFill>
                  <a:srgbClr val="262626"/>
                </a:solidFill>
              </a:defRPr>
            </a:lvl6pPr>
            <a:lvl7pPr marL="3200400" lvl="6" indent="-360045" algn="l">
              <a:lnSpc>
                <a:spcPct val="110000"/>
              </a:lnSpc>
              <a:spcBef>
                <a:spcPts val="600"/>
              </a:spcBef>
              <a:spcAft>
                <a:spcPts val="0"/>
              </a:spcAft>
              <a:buClr>
                <a:schemeClr val="accent5"/>
              </a:buClr>
              <a:buSzPts val="2070"/>
              <a:buFont typeface="Noto Sans Symbols"/>
              <a:buChar char="▪"/>
              <a:defRPr>
                <a:solidFill>
                  <a:srgbClr val="262626"/>
                </a:solidFill>
              </a:defRPr>
            </a:lvl7pPr>
            <a:lvl8pPr marL="3657600" lvl="7" indent="-360045" algn="l">
              <a:lnSpc>
                <a:spcPct val="110000"/>
              </a:lnSpc>
              <a:spcBef>
                <a:spcPts val="600"/>
              </a:spcBef>
              <a:spcAft>
                <a:spcPts val="0"/>
              </a:spcAft>
              <a:buClr>
                <a:schemeClr val="accent5"/>
              </a:buClr>
              <a:buSzPts val="2070"/>
              <a:buFont typeface="Noto Sans Symbols"/>
              <a:buChar char="▪"/>
              <a:defRPr>
                <a:solidFill>
                  <a:srgbClr val="262626"/>
                </a:solidFill>
              </a:defRPr>
            </a:lvl8pPr>
            <a:lvl9pPr marL="4114800" lvl="8" indent="-360045" algn="l">
              <a:lnSpc>
                <a:spcPct val="110000"/>
              </a:lnSpc>
              <a:spcBef>
                <a:spcPts val="600"/>
              </a:spcBef>
              <a:spcAft>
                <a:spcPts val="600"/>
              </a:spcAft>
              <a:buClr>
                <a:schemeClr val="accent5"/>
              </a:buClr>
              <a:buSzPts val="2070"/>
              <a:buFont typeface="Noto Sans Symbols"/>
              <a:buChar char="▪"/>
              <a:defRPr>
                <a:solidFill>
                  <a:srgbClr val="262626"/>
                </a:solidFill>
              </a:defRPr>
            </a:lvl9pPr>
          </a:lstStyle>
          <a:p>
            <a:endParaRPr/>
          </a:p>
        </p:txBody>
      </p:sp>
      <p:sp>
        <p:nvSpPr>
          <p:cNvPr id="159" name="Google Shape;159;p28"/>
          <p:cNvSpPr txBox="1">
            <a:spLocks noGrp="1"/>
          </p:cNvSpPr>
          <p:nvPr>
            <p:ph type="body" idx="2"/>
          </p:nvPr>
        </p:nvSpPr>
        <p:spPr>
          <a:xfrm>
            <a:off x="1192213" y="5957883"/>
            <a:ext cx="10266362" cy="525462"/>
          </a:xfrm>
          <a:prstGeom prst="rect">
            <a:avLst/>
          </a:prstGeom>
          <a:noFill/>
          <a:ln>
            <a:noFill/>
          </a:ln>
        </p:spPr>
        <p:txBody>
          <a:bodyPr spcFirstLastPara="1" wrap="square" lIns="91425" tIns="45700" rIns="91425" bIns="45700" anchor="ctr" anchorCtr="0"/>
          <a:lstStyle>
            <a:lvl1pPr marL="457200" lvl="0" indent="-228600" algn="r">
              <a:lnSpc>
                <a:spcPct val="90000"/>
              </a:lnSpc>
              <a:spcBef>
                <a:spcPts val="1000"/>
              </a:spcBef>
              <a:spcAft>
                <a:spcPts val="0"/>
              </a:spcAft>
              <a:buClr>
                <a:schemeClr val="dk1"/>
              </a:buClr>
              <a:buSzPts val="1800"/>
              <a:buNone/>
              <a:defRPr sz="1800" i="1"/>
            </a:lvl1pPr>
            <a:lvl2pPr marL="914400" lvl="1" indent="-228600" algn="r">
              <a:lnSpc>
                <a:spcPct val="90000"/>
              </a:lnSpc>
              <a:spcBef>
                <a:spcPts val="500"/>
              </a:spcBef>
              <a:spcAft>
                <a:spcPts val="0"/>
              </a:spcAft>
              <a:buClr>
                <a:schemeClr val="dk1"/>
              </a:buClr>
              <a:buSzPts val="1800"/>
              <a:buNone/>
              <a:defRPr sz="1800" i="1"/>
            </a:lvl2pPr>
            <a:lvl3pPr marL="1371600" lvl="2" indent="-228600" algn="r">
              <a:lnSpc>
                <a:spcPct val="90000"/>
              </a:lnSpc>
              <a:spcBef>
                <a:spcPts val="500"/>
              </a:spcBef>
              <a:spcAft>
                <a:spcPts val="0"/>
              </a:spcAft>
              <a:buClr>
                <a:schemeClr val="dk1"/>
              </a:buClr>
              <a:buSzPts val="1800"/>
              <a:buNone/>
              <a:defRPr sz="1800" i="1"/>
            </a:lvl3pPr>
            <a:lvl4pPr marL="1828800" lvl="3" indent="-228600" algn="r">
              <a:lnSpc>
                <a:spcPct val="90000"/>
              </a:lnSpc>
              <a:spcBef>
                <a:spcPts val="500"/>
              </a:spcBef>
              <a:spcAft>
                <a:spcPts val="0"/>
              </a:spcAft>
              <a:buClr>
                <a:schemeClr val="dk1"/>
              </a:buClr>
              <a:buSzPts val="1800"/>
              <a:buNone/>
              <a:defRPr sz="1800" i="1"/>
            </a:lvl4pPr>
            <a:lvl5pPr marL="2286000" lvl="4" indent="-228600" algn="r">
              <a:lnSpc>
                <a:spcPct val="90000"/>
              </a:lnSpc>
              <a:spcBef>
                <a:spcPts val="500"/>
              </a:spcBef>
              <a:spcAft>
                <a:spcPts val="0"/>
              </a:spcAft>
              <a:buClr>
                <a:schemeClr val="dk1"/>
              </a:buClr>
              <a:buSzPts val="1800"/>
              <a:buNone/>
              <a:defRPr sz="1800" i="1"/>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26945049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ull Content - Green">
  <p:cSld name="Full Content - Green">
    <p:spTree>
      <p:nvGrpSpPr>
        <p:cNvPr id="1" name="Shape 82"/>
        <p:cNvGrpSpPr/>
        <p:nvPr/>
      </p:nvGrpSpPr>
      <p:grpSpPr>
        <a:xfrm>
          <a:off x="0" y="0"/>
          <a:ext cx="0" cy="0"/>
          <a:chOff x="0" y="0"/>
          <a:chExt cx="0" cy="0"/>
        </a:xfrm>
      </p:grpSpPr>
      <p:sp>
        <p:nvSpPr>
          <p:cNvPr id="85" name="Google Shape;85;p14"/>
          <p:cNvSpPr txBox="1">
            <a:spLocks noGrp="1"/>
          </p:cNvSpPr>
          <p:nvPr>
            <p:ph type="body" idx="1"/>
          </p:nvPr>
        </p:nvSpPr>
        <p:spPr>
          <a:xfrm>
            <a:off x="1192213" y="493565"/>
            <a:ext cx="10264775" cy="589294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1491710683"/>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E22FB04-7024-4B46-8F70-3550907FB6F0}" type="datetime1">
              <a:rPr lang="en-US" smtClean="0"/>
              <a:t>1/20/2020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34380569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79FE9F-4779-40A9-A741-A3B5321704AA}" type="datetime1">
              <a:rPr lang="en-US" smtClean="0"/>
              <a:t>1/20/2020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1397812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B0FCA06-5481-47C2-A392-6D3A6E138838}" type="datetime1">
              <a:rPr lang="en-US" smtClean="0"/>
              <a:t>1/20/2020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1061689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10952D9-329B-402E-BDEC-EE94874FFB50}" type="datetime1">
              <a:rPr lang="en-US" smtClean="0"/>
              <a:t>1/20/2020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29403337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9DBDD0-BAE2-41D8-B35E-C180CD623327}" type="datetime1">
              <a:rPr lang="en-US" smtClean="0"/>
              <a:t>1/20/2020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1263734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5840891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59FC443-D0E5-4745-B98A-000B27ACE700}" type="datetime1">
              <a:rPr lang="en-US" smtClean="0"/>
              <a:t>1/20/2020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21773813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30C5C1-F054-4AC0-81EA-DDD29E37B31E}" type="datetime1">
              <a:rPr lang="en-US" smtClean="0"/>
              <a:t>1/20/2020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13375784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3E2D5A0-B7C0-410C-B4CB-41C79E6DA063}" type="datetime1">
              <a:rPr lang="en-US" smtClean="0"/>
              <a:t>1/20/2020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25212485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824BDB-DF51-4032-81AC-0E321547F364}" type="datetime1">
              <a:rPr lang="en-US" smtClean="0"/>
              <a:t>1/20/2020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12818217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3558B67-8D0E-4E19-8BDE-B3821DD21922}" type="datetime1">
              <a:rPr lang="en-US" smtClean="0"/>
              <a:t>1/20/2020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262973310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64840B-905C-4DB0-B422-85CB55FED184}" type="datetime1">
              <a:rPr lang="en-US" smtClean="0"/>
              <a:t>1/20/2020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4017137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336191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445996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05322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54811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44561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621458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803677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image" Target="../media/image1.png"/><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1/20/2020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2848834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97" r:id="rId12"/>
    <p:sldLayoutId id="2147483699" r:id="rId13"/>
    <p:sldLayoutId id="2147483700"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1FE98A-2E1A-46E8-ACEC-723A0BBDF562}" type="datetime1">
              <a:rPr lang="en-US" smtClean="0"/>
              <a:t>1/20/2020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1CAF9-4461-454A-B702-D536C3775752}" type="slidenum">
              <a:rPr lang="en-US" smtClean="0"/>
              <a:t>‹#›</a:t>
            </a:fld>
            <a:endParaRPr lang="en-US"/>
          </a:p>
        </p:txBody>
      </p:sp>
    </p:spTree>
    <p:extLst>
      <p:ext uri="{BB962C8B-B14F-4D97-AF65-F5344CB8AC3E}">
        <p14:creationId xmlns:p14="http://schemas.microsoft.com/office/powerpoint/2010/main" val="27552330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www.thepollyproject.org/"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hyperlink" Target="https://www.cncf.io/"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landscape.cncf.io/" TargetMode="External"/><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docs.microsoft.com/en-us/azure/container-registry/" TargetMode="External"/><Relationship Id="rId2" Type="http://schemas.openxmlformats.org/officeDocument/2006/relationships/hyperlink" Target="https://docs.microsoft.com/en-us/azure/aks/" TargetMode="External"/><Relationship Id="rId1" Type="http://schemas.openxmlformats.org/officeDocument/2006/relationships/slideLayout" Target="../slideLayouts/slideLayout16.xml"/><Relationship Id="rId5" Type="http://schemas.openxmlformats.org/officeDocument/2006/relationships/image" Target="../media/image28.png"/><Relationship Id="rId4" Type="http://schemas.openxmlformats.org/officeDocument/2006/relationships/hyperlink" Target="https://docs.microsoft.com/en-us/azure/architecture/guide/"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s://www.linkedin.com/in/dustinewers/" TargetMode="External"/><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hyperlink" Target="https://github.com/DustinEwers/cloud-native-dot-net"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clearlytech.com/2014/01/04/12-factor-apps-plain-english/" TargetMode="External"/><Relationship Id="rId2" Type="http://schemas.openxmlformats.org/officeDocument/2006/relationships/hyperlink" Target="https://12factor.net/"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5279" y="1122363"/>
            <a:ext cx="11168959" cy="2387600"/>
          </a:xfrm>
        </p:spPr>
        <p:txBody>
          <a:bodyPr/>
          <a:lstStyle/>
          <a:p>
            <a:r>
              <a:rPr lang="en-US"/>
              <a:t>Building Cloud Native Apps</a:t>
            </a:r>
            <a:br>
              <a:rPr lang="en-US"/>
            </a:br>
            <a:r>
              <a:rPr lang="en-US"/>
              <a:t>in ASP.NET</a:t>
            </a:r>
          </a:p>
        </p:txBody>
      </p:sp>
      <p:sp>
        <p:nvSpPr>
          <p:cNvPr id="4" name="Subtitle 2">
            <a:extLst>
              <a:ext uri="{FF2B5EF4-FFF2-40B4-BE49-F238E27FC236}">
                <a16:creationId xmlns:a16="http://schemas.microsoft.com/office/drawing/2014/main" id="{C9A80F32-C68B-4E03-BCAE-34973D7AA27C}"/>
              </a:ext>
            </a:extLst>
          </p:cNvPr>
          <p:cNvSpPr txBox="1">
            <a:spLocks noGrp="1"/>
          </p:cNvSpPr>
          <p:nvPr>
            <p:ph type="subTitle" idx="1"/>
          </p:nvPr>
        </p:nvSpPr>
        <p:spPr>
          <a:xfrm>
            <a:off x="555279" y="4557010"/>
            <a:ext cx="9188328" cy="1651403"/>
          </a:xfrm>
          <a:prstGeom prst="rect">
            <a:avLst/>
          </a:prstGeom>
        </p:spPr>
        <p:txBody>
          <a:bodyPr vert="horz" lIns="91440" tIns="45720" rIns="91440" bIns="45720" rtlCol="0" anchor="t">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t>Dustin Ewers | Consultant @ Centare</a:t>
            </a:r>
          </a:p>
          <a:p>
            <a:pPr algn="l"/>
            <a:r>
              <a:rPr lang="en-US" dirty="0"/>
              <a:t>www.dustinewers.com</a:t>
            </a:r>
          </a:p>
          <a:p>
            <a:pPr algn="l"/>
            <a:r>
              <a:rPr lang="en-US" dirty="0"/>
              <a:t>https://www.linkedin.com/in/dustinewers/</a:t>
            </a:r>
          </a:p>
          <a:p>
            <a:pPr algn="l"/>
            <a:r>
              <a:rPr lang="en-US" dirty="0" err="1"/>
              <a:t>Github</a:t>
            </a:r>
            <a:r>
              <a:rPr lang="en-US" dirty="0"/>
              <a:t>: https://github.com/DustinEwers/cloud-native-dot-net</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B7860-E801-43DB-BF04-243603A29360}"/>
              </a:ext>
            </a:extLst>
          </p:cNvPr>
          <p:cNvSpPr>
            <a:spLocks noGrp="1"/>
          </p:cNvSpPr>
          <p:nvPr>
            <p:ph type="title"/>
          </p:nvPr>
        </p:nvSpPr>
        <p:spPr/>
        <p:txBody>
          <a:bodyPr/>
          <a:lstStyle/>
          <a:p>
            <a:r>
              <a:rPr lang="en-US"/>
              <a:t>Abstract Infrastructure Dependencies</a:t>
            </a:r>
          </a:p>
        </p:txBody>
      </p:sp>
      <p:sp>
        <p:nvSpPr>
          <p:cNvPr id="3" name="Content Placeholder 2">
            <a:extLst>
              <a:ext uri="{FF2B5EF4-FFF2-40B4-BE49-F238E27FC236}">
                <a16:creationId xmlns:a16="http://schemas.microsoft.com/office/drawing/2014/main" id="{89BCB368-968D-48FC-BA33-0A795129ED68}"/>
              </a:ext>
            </a:extLst>
          </p:cNvPr>
          <p:cNvSpPr>
            <a:spLocks noGrp="1"/>
          </p:cNvSpPr>
          <p:nvPr>
            <p:ph idx="1"/>
          </p:nvPr>
        </p:nvSpPr>
        <p:spPr>
          <a:xfrm>
            <a:off x="838200" y="1825625"/>
            <a:ext cx="10515600" cy="4351338"/>
          </a:xfrm>
        </p:spPr>
        <p:txBody>
          <a:bodyPr/>
          <a:lstStyle/>
          <a:p>
            <a:pPr marL="0" indent="0">
              <a:buNone/>
            </a:pPr>
            <a:r>
              <a:rPr lang="en-US"/>
              <a:t>Databases</a:t>
            </a:r>
          </a:p>
          <a:p>
            <a:pPr marL="0" indent="0">
              <a:buNone/>
            </a:pPr>
            <a:r>
              <a:rPr lang="en-US"/>
              <a:t>File Systems</a:t>
            </a:r>
          </a:p>
          <a:p>
            <a:pPr marL="0" indent="0">
              <a:buNone/>
            </a:pPr>
            <a:r>
              <a:rPr lang="en-US"/>
              <a:t>Data Caches</a:t>
            </a:r>
          </a:p>
          <a:p>
            <a:pPr marL="0" indent="0">
              <a:buNone/>
            </a:pPr>
            <a:r>
              <a:rPr lang="en-US"/>
              <a:t>External Services</a:t>
            </a:r>
          </a:p>
        </p:txBody>
      </p:sp>
    </p:spTree>
    <p:extLst>
      <p:ext uri="{BB962C8B-B14F-4D97-AF65-F5344CB8AC3E}">
        <p14:creationId xmlns:p14="http://schemas.microsoft.com/office/powerpoint/2010/main" val="837874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8E47B-0125-41E9-8CAB-9BF09EC3D49A}"/>
              </a:ext>
            </a:extLst>
          </p:cNvPr>
          <p:cNvSpPr>
            <a:spLocks noGrp="1"/>
          </p:cNvSpPr>
          <p:nvPr>
            <p:ph type="title"/>
          </p:nvPr>
        </p:nvSpPr>
        <p:spPr/>
        <p:txBody>
          <a:bodyPr/>
          <a:lstStyle/>
          <a:p>
            <a:r>
              <a:rPr lang="en-US"/>
              <a:t>Application Configuration</a:t>
            </a:r>
          </a:p>
        </p:txBody>
      </p:sp>
      <p:sp>
        <p:nvSpPr>
          <p:cNvPr id="3" name="Content Placeholder 2">
            <a:extLst>
              <a:ext uri="{FF2B5EF4-FFF2-40B4-BE49-F238E27FC236}">
                <a16:creationId xmlns:a16="http://schemas.microsoft.com/office/drawing/2014/main" id="{940E602E-8865-4630-80F5-9FB1201B044D}"/>
              </a:ext>
            </a:extLst>
          </p:cNvPr>
          <p:cNvSpPr>
            <a:spLocks noGrp="1"/>
          </p:cNvSpPr>
          <p:nvPr>
            <p:ph idx="1"/>
          </p:nvPr>
        </p:nvSpPr>
        <p:spPr/>
        <p:txBody>
          <a:bodyPr/>
          <a:lstStyle/>
          <a:p>
            <a:pPr marL="0" indent="0">
              <a:buNone/>
            </a:pPr>
            <a:endParaRPr lang="en-US"/>
          </a:p>
        </p:txBody>
      </p:sp>
    </p:spTree>
    <p:extLst>
      <p:ext uri="{BB962C8B-B14F-4D97-AF65-F5344CB8AC3E}">
        <p14:creationId xmlns:p14="http://schemas.microsoft.com/office/powerpoint/2010/main" val="127523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F7DB8-DD58-4510-88C1-1C53B6B86FFC}"/>
              </a:ext>
            </a:extLst>
          </p:cNvPr>
          <p:cNvSpPr>
            <a:spLocks noGrp="1"/>
          </p:cNvSpPr>
          <p:nvPr>
            <p:ph type="title"/>
          </p:nvPr>
        </p:nvSpPr>
        <p:spPr/>
        <p:txBody>
          <a:bodyPr/>
          <a:lstStyle/>
          <a:p>
            <a:pPr algn="ctr"/>
            <a:r>
              <a:rPr lang="en-US"/>
              <a:t>Resiliency</a:t>
            </a:r>
          </a:p>
        </p:txBody>
      </p:sp>
      <p:sp>
        <p:nvSpPr>
          <p:cNvPr id="3" name="Content Placeholder 2">
            <a:extLst>
              <a:ext uri="{FF2B5EF4-FFF2-40B4-BE49-F238E27FC236}">
                <a16:creationId xmlns:a16="http://schemas.microsoft.com/office/drawing/2014/main" id="{80D26F69-7C6A-4CB2-B082-3F939CBE5334}"/>
              </a:ext>
            </a:extLst>
          </p:cNvPr>
          <p:cNvSpPr>
            <a:spLocks noGrp="1"/>
          </p:cNvSpPr>
          <p:nvPr>
            <p:ph idx="1"/>
          </p:nvPr>
        </p:nvSpPr>
        <p:spPr>
          <a:xfrm>
            <a:off x="838200" y="5500913"/>
            <a:ext cx="10515600" cy="676049"/>
          </a:xfrm>
        </p:spPr>
        <p:txBody>
          <a:bodyPr>
            <a:normAutofit/>
          </a:bodyPr>
          <a:lstStyle/>
          <a:p>
            <a:pPr marL="0" indent="0" algn="ctr">
              <a:buNone/>
            </a:pPr>
            <a:r>
              <a:rPr lang="en-US" sz="1600">
                <a:hlinkClick r:id="rId3"/>
              </a:rPr>
              <a:t>http://www.thepollyproject.org/</a:t>
            </a:r>
            <a:endParaRPr lang="en-US" sz="1600"/>
          </a:p>
        </p:txBody>
      </p:sp>
      <p:pic>
        <p:nvPicPr>
          <p:cNvPr id="3074" name="Picture 2" descr="The Polly Project">
            <a:extLst>
              <a:ext uri="{FF2B5EF4-FFF2-40B4-BE49-F238E27FC236}">
                <a16:creationId xmlns:a16="http://schemas.microsoft.com/office/drawing/2014/main" id="{AC8E39D2-9116-494C-9761-A5981EF839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16185" y="1377495"/>
            <a:ext cx="3559629" cy="3559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4079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73548-C20A-4DCF-AD08-DEF2E81674F8}"/>
              </a:ext>
            </a:extLst>
          </p:cNvPr>
          <p:cNvSpPr>
            <a:spLocks noGrp="1"/>
          </p:cNvSpPr>
          <p:nvPr>
            <p:ph type="title"/>
          </p:nvPr>
        </p:nvSpPr>
        <p:spPr/>
        <p:txBody>
          <a:bodyPr/>
          <a:lstStyle/>
          <a:p>
            <a:pPr algn="ctr"/>
            <a:r>
              <a:rPr lang="en-US"/>
              <a:t>Stateless Applications</a:t>
            </a:r>
          </a:p>
        </p:txBody>
      </p:sp>
    </p:spTree>
    <p:extLst>
      <p:ext uri="{BB962C8B-B14F-4D97-AF65-F5344CB8AC3E}">
        <p14:creationId xmlns:p14="http://schemas.microsoft.com/office/powerpoint/2010/main" val="17175916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78A15-6C6E-4757-B86D-EB8B5FD32D1F}"/>
              </a:ext>
            </a:extLst>
          </p:cNvPr>
          <p:cNvSpPr>
            <a:spLocks noGrp="1"/>
          </p:cNvSpPr>
          <p:nvPr>
            <p:ph type="title"/>
          </p:nvPr>
        </p:nvSpPr>
        <p:spPr/>
        <p:txBody>
          <a:bodyPr/>
          <a:lstStyle/>
          <a:p>
            <a:r>
              <a:rPr lang="en-US"/>
              <a:t>Data Caching</a:t>
            </a:r>
          </a:p>
        </p:txBody>
      </p:sp>
      <p:sp>
        <p:nvSpPr>
          <p:cNvPr id="3" name="Content Placeholder 2">
            <a:extLst>
              <a:ext uri="{FF2B5EF4-FFF2-40B4-BE49-F238E27FC236}">
                <a16:creationId xmlns:a16="http://schemas.microsoft.com/office/drawing/2014/main" id="{411558F2-B38C-4762-99FC-5346DF373A1E}"/>
              </a:ext>
            </a:extLst>
          </p:cNvPr>
          <p:cNvSpPr>
            <a:spLocks noGrp="1"/>
          </p:cNvSpPr>
          <p:nvPr>
            <p:ph idx="1"/>
          </p:nvPr>
        </p:nvSpPr>
        <p:spPr/>
        <p:txBody>
          <a:bodyPr/>
          <a:lstStyle/>
          <a:p>
            <a:pPr marL="0" indent="0">
              <a:buNone/>
            </a:pPr>
            <a:r>
              <a:rPr lang="en-US"/>
              <a:t>Avoid Memory Cache</a:t>
            </a:r>
          </a:p>
          <a:p>
            <a:pPr marL="0" indent="0">
              <a:buNone/>
            </a:pPr>
            <a:r>
              <a:rPr lang="en-US"/>
              <a:t>Use Distributed Cache</a:t>
            </a:r>
          </a:p>
        </p:txBody>
      </p:sp>
    </p:spTree>
    <p:extLst>
      <p:ext uri="{BB962C8B-B14F-4D97-AF65-F5344CB8AC3E}">
        <p14:creationId xmlns:p14="http://schemas.microsoft.com/office/powerpoint/2010/main" val="11437839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240C2-3D78-4FD1-BA4D-84DB4AC7D060}"/>
              </a:ext>
            </a:extLst>
          </p:cNvPr>
          <p:cNvSpPr>
            <a:spLocks noGrp="1"/>
          </p:cNvSpPr>
          <p:nvPr>
            <p:ph type="title"/>
          </p:nvPr>
        </p:nvSpPr>
        <p:spPr/>
        <p:txBody>
          <a:bodyPr/>
          <a:lstStyle/>
          <a:p>
            <a:r>
              <a:rPr lang="en-US"/>
              <a:t>Design for Evolution</a:t>
            </a:r>
          </a:p>
        </p:txBody>
      </p:sp>
      <p:sp>
        <p:nvSpPr>
          <p:cNvPr id="3" name="Content Placeholder 2">
            <a:extLst>
              <a:ext uri="{FF2B5EF4-FFF2-40B4-BE49-F238E27FC236}">
                <a16:creationId xmlns:a16="http://schemas.microsoft.com/office/drawing/2014/main" id="{7B491B5C-4820-4570-A7EE-6B5E71279F53}"/>
              </a:ext>
            </a:extLst>
          </p:cNvPr>
          <p:cNvSpPr>
            <a:spLocks noGrp="1"/>
          </p:cNvSpPr>
          <p:nvPr>
            <p:ph idx="1"/>
          </p:nvPr>
        </p:nvSpPr>
        <p:spPr/>
        <p:txBody>
          <a:bodyPr/>
          <a:lstStyle/>
          <a:p>
            <a:pPr marL="0" indent="0">
              <a:buNone/>
            </a:pPr>
            <a:r>
              <a:rPr lang="en-US"/>
              <a:t>Build for Testability</a:t>
            </a:r>
          </a:p>
          <a:p>
            <a:pPr marL="0" indent="0">
              <a:buNone/>
            </a:pPr>
            <a:r>
              <a:rPr lang="en-US"/>
              <a:t>Isolate Domain Code</a:t>
            </a:r>
          </a:p>
          <a:p>
            <a:pPr marL="0" indent="0">
              <a:buNone/>
            </a:pPr>
            <a:r>
              <a:rPr lang="en-US"/>
              <a:t>Build APIs</a:t>
            </a:r>
          </a:p>
          <a:p>
            <a:endParaRPr lang="en-US"/>
          </a:p>
          <a:p>
            <a:endParaRPr lang="en-US"/>
          </a:p>
          <a:p>
            <a:endParaRPr lang="en-US"/>
          </a:p>
        </p:txBody>
      </p:sp>
    </p:spTree>
    <p:extLst>
      <p:ext uri="{BB962C8B-B14F-4D97-AF65-F5344CB8AC3E}">
        <p14:creationId xmlns:p14="http://schemas.microsoft.com/office/powerpoint/2010/main" val="33843441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E3936-B99C-4825-AD49-E1F59B9AB8F8}"/>
              </a:ext>
            </a:extLst>
          </p:cNvPr>
          <p:cNvSpPr>
            <a:spLocks noGrp="1"/>
          </p:cNvSpPr>
          <p:nvPr>
            <p:ph type="title"/>
          </p:nvPr>
        </p:nvSpPr>
        <p:spPr/>
        <p:txBody>
          <a:bodyPr/>
          <a:lstStyle/>
          <a:p>
            <a:r>
              <a:rPr lang="en-US"/>
              <a:t>Infrastructure as Code</a:t>
            </a:r>
          </a:p>
        </p:txBody>
      </p:sp>
      <p:pic>
        <p:nvPicPr>
          <p:cNvPr id="4" name="Picture 3">
            <a:extLst>
              <a:ext uri="{FF2B5EF4-FFF2-40B4-BE49-F238E27FC236}">
                <a16:creationId xmlns:a16="http://schemas.microsoft.com/office/drawing/2014/main" id="{0199E71B-49D0-423E-9FB1-93A36C6D64C4}"/>
              </a:ext>
            </a:extLst>
          </p:cNvPr>
          <p:cNvPicPr>
            <a:picLocks noChangeAspect="1"/>
          </p:cNvPicPr>
          <p:nvPr/>
        </p:nvPicPr>
        <p:blipFill>
          <a:blip r:embed="rId2"/>
          <a:stretch>
            <a:fillRect/>
          </a:stretch>
        </p:blipFill>
        <p:spPr>
          <a:xfrm>
            <a:off x="838200" y="1324408"/>
            <a:ext cx="4371975" cy="4562475"/>
          </a:xfrm>
          <a:prstGeom prst="rect">
            <a:avLst/>
          </a:prstGeom>
        </p:spPr>
      </p:pic>
      <p:pic>
        <p:nvPicPr>
          <p:cNvPr id="5" name="Picture 4">
            <a:extLst>
              <a:ext uri="{FF2B5EF4-FFF2-40B4-BE49-F238E27FC236}">
                <a16:creationId xmlns:a16="http://schemas.microsoft.com/office/drawing/2014/main" id="{4BD69F2F-179C-430F-8812-E59F16098E07}"/>
              </a:ext>
            </a:extLst>
          </p:cNvPr>
          <p:cNvPicPr>
            <a:picLocks noChangeAspect="1"/>
          </p:cNvPicPr>
          <p:nvPr/>
        </p:nvPicPr>
        <p:blipFill>
          <a:blip r:embed="rId3"/>
          <a:stretch>
            <a:fillRect/>
          </a:stretch>
        </p:blipFill>
        <p:spPr>
          <a:xfrm>
            <a:off x="5719762" y="1477241"/>
            <a:ext cx="5124450" cy="3009900"/>
          </a:xfrm>
          <a:prstGeom prst="rect">
            <a:avLst/>
          </a:prstGeom>
        </p:spPr>
      </p:pic>
    </p:spTree>
    <p:extLst>
      <p:ext uri="{BB962C8B-B14F-4D97-AF65-F5344CB8AC3E}">
        <p14:creationId xmlns:p14="http://schemas.microsoft.com/office/powerpoint/2010/main" val="7553270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FD56CA7-0D7E-48A4-BF32-D5AB8637DFD1}"/>
              </a:ext>
            </a:extLst>
          </p:cNvPr>
          <p:cNvSpPr>
            <a:spLocks noGrp="1"/>
          </p:cNvSpPr>
          <p:nvPr>
            <p:ph type="title"/>
          </p:nvPr>
        </p:nvSpPr>
        <p:spPr/>
        <p:txBody>
          <a:bodyPr/>
          <a:lstStyle/>
          <a:p>
            <a:r>
              <a:rPr lang="en-US" dirty="0"/>
              <a:t>Building Cloud Native Apps</a:t>
            </a:r>
          </a:p>
        </p:txBody>
      </p:sp>
      <p:sp>
        <p:nvSpPr>
          <p:cNvPr id="5" name="Text Placeholder 4">
            <a:extLst>
              <a:ext uri="{FF2B5EF4-FFF2-40B4-BE49-F238E27FC236}">
                <a16:creationId xmlns:a16="http://schemas.microsoft.com/office/drawing/2014/main" id="{C3E778ED-E1A2-43F7-B558-BD117F1E60FA}"/>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314098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logo&#10;&#10;Description automatically generated">
            <a:extLst>
              <a:ext uri="{FF2B5EF4-FFF2-40B4-BE49-F238E27FC236}">
                <a16:creationId xmlns:a16="http://schemas.microsoft.com/office/drawing/2014/main" id="{61CA4CBC-C632-4398-A900-5FF05DEB45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7993" y="379552"/>
            <a:ext cx="6836014" cy="6098896"/>
          </a:xfrm>
          <a:prstGeom prst="rect">
            <a:avLst/>
          </a:prstGeom>
        </p:spPr>
      </p:pic>
    </p:spTree>
    <p:extLst>
      <p:ext uri="{BB962C8B-B14F-4D97-AF65-F5344CB8AC3E}">
        <p14:creationId xmlns:p14="http://schemas.microsoft.com/office/powerpoint/2010/main" val="8901098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p126"/>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2600"/>
              <a:buFont typeface="Arial"/>
              <a:buNone/>
            </a:pPr>
            <a:r>
              <a:rPr lang="en-US"/>
              <a:t>VMs vs. Containers</a:t>
            </a:r>
            <a:endParaRPr/>
          </a:p>
        </p:txBody>
      </p:sp>
      <p:sp>
        <p:nvSpPr>
          <p:cNvPr id="785" name="Google Shape;785;p126"/>
          <p:cNvSpPr txBox="1">
            <a:spLocks noGrp="1"/>
          </p:cNvSpPr>
          <p:nvPr>
            <p:ph type="body" idx="1"/>
          </p:nvPr>
        </p:nvSpPr>
        <p:spPr>
          <a:xfrm>
            <a:off x="595313" y="590550"/>
            <a:ext cx="5251500" cy="5616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2800"/>
              <a:buNone/>
            </a:pPr>
            <a:r>
              <a:rPr lang="en-US"/>
              <a:t>Virtual Machines</a:t>
            </a:r>
            <a:endParaRPr/>
          </a:p>
        </p:txBody>
      </p:sp>
      <p:sp>
        <p:nvSpPr>
          <p:cNvPr id="786" name="Google Shape;786;p126"/>
          <p:cNvSpPr txBox="1">
            <a:spLocks noGrp="1"/>
          </p:cNvSpPr>
          <p:nvPr>
            <p:ph type="body" idx="4294967295"/>
          </p:nvPr>
        </p:nvSpPr>
        <p:spPr>
          <a:xfrm>
            <a:off x="6940550" y="590550"/>
            <a:ext cx="5251450" cy="56197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2800"/>
              <a:buNone/>
            </a:pPr>
            <a:r>
              <a:rPr lang="en-US"/>
              <a:t>Containers</a:t>
            </a:r>
            <a:endParaRPr/>
          </a:p>
        </p:txBody>
      </p:sp>
      <p:sp>
        <p:nvSpPr>
          <p:cNvPr id="787" name="Google Shape;787;p126"/>
          <p:cNvSpPr/>
          <p:nvPr/>
        </p:nvSpPr>
        <p:spPr>
          <a:xfrm>
            <a:off x="595312" y="4557010"/>
            <a:ext cx="5251500" cy="3966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Server</a:t>
            </a:r>
            <a:endParaRPr/>
          </a:p>
        </p:txBody>
      </p:sp>
      <p:sp>
        <p:nvSpPr>
          <p:cNvPr id="788" name="Google Shape;788;p126"/>
          <p:cNvSpPr/>
          <p:nvPr/>
        </p:nvSpPr>
        <p:spPr>
          <a:xfrm>
            <a:off x="6345243" y="4557010"/>
            <a:ext cx="5251500" cy="3966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Server</a:t>
            </a:r>
            <a:endParaRPr/>
          </a:p>
        </p:txBody>
      </p:sp>
      <p:sp>
        <p:nvSpPr>
          <p:cNvPr id="789" name="Google Shape;789;p126"/>
          <p:cNvSpPr/>
          <p:nvPr/>
        </p:nvSpPr>
        <p:spPr>
          <a:xfrm>
            <a:off x="595312" y="4107565"/>
            <a:ext cx="5251500" cy="3966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Host OS</a:t>
            </a:r>
            <a:endParaRPr/>
          </a:p>
        </p:txBody>
      </p:sp>
      <p:sp>
        <p:nvSpPr>
          <p:cNvPr id="790" name="Google Shape;790;p126"/>
          <p:cNvSpPr/>
          <p:nvPr/>
        </p:nvSpPr>
        <p:spPr>
          <a:xfrm>
            <a:off x="6345243" y="4106624"/>
            <a:ext cx="5251500" cy="3966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Host OS</a:t>
            </a:r>
            <a:endParaRPr/>
          </a:p>
        </p:txBody>
      </p:sp>
      <p:sp>
        <p:nvSpPr>
          <p:cNvPr id="791" name="Google Shape;791;p126"/>
          <p:cNvSpPr/>
          <p:nvPr/>
        </p:nvSpPr>
        <p:spPr>
          <a:xfrm>
            <a:off x="595312" y="3650432"/>
            <a:ext cx="5251500" cy="3966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Hypervisor</a:t>
            </a:r>
            <a:endParaRPr/>
          </a:p>
        </p:txBody>
      </p:sp>
      <p:sp>
        <p:nvSpPr>
          <p:cNvPr id="792" name="Google Shape;792;p126"/>
          <p:cNvSpPr/>
          <p:nvPr/>
        </p:nvSpPr>
        <p:spPr>
          <a:xfrm>
            <a:off x="6345243" y="3650432"/>
            <a:ext cx="5251500" cy="3966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Container Engine</a:t>
            </a:r>
            <a:endParaRPr/>
          </a:p>
        </p:txBody>
      </p:sp>
      <p:sp>
        <p:nvSpPr>
          <p:cNvPr id="793" name="Google Shape;793;p126"/>
          <p:cNvSpPr/>
          <p:nvPr/>
        </p:nvSpPr>
        <p:spPr>
          <a:xfrm>
            <a:off x="578474" y="3226991"/>
            <a:ext cx="2459100" cy="3603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Guest OS</a:t>
            </a:r>
            <a:endParaRPr/>
          </a:p>
        </p:txBody>
      </p:sp>
      <p:sp>
        <p:nvSpPr>
          <p:cNvPr id="794" name="Google Shape;794;p126"/>
          <p:cNvSpPr/>
          <p:nvPr/>
        </p:nvSpPr>
        <p:spPr>
          <a:xfrm>
            <a:off x="3387777" y="3226991"/>
            <a:ext cx="2459100" cy="3603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Guest OS</a:t>
            </a:r>
            <a:endParaRPr/>
          </a:p>
        </p:txBody>
      </p:sp>
      <p:sp>
        <p:nvSpPr>
          <p:cNvPr id="795" name="Google Shape;795;p126"/>
          <p:cNvSpPr/>
          <p:nvPr/>
        </p:nvSpPr>
        <p:spPr>
          <a:xfrm>
            <a:off x="578473" y="2774480"/>
            <a:ext cx="2459100" cy="3603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Bins/Libraries</a:t>
            </a:r>
            <a:endParaRPr/>
          </a:p>
        </p:txBody>
      </p:sp>
      <p:sp>
        <p:nvSpPr>
          <p:cNvPr id="796" name="Google Shape;796;p126"/>
          <p:cNvSpPr/>
          <p:nvPr/>
        </p:nvSpPr>
        <p:spPr>
          <a:xfrm>
            <a:off x="578472" y="2349808"/>
            <a:ext cx="2459100" cy="3603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Application</a:t>
            </a:r>
            <a:endParaRPr/>
          </a:p>
        </p:txBody>
      </p:sp>
      <p:sp>
        <p:nvSpPr>
          <p:cNvPr id="797" name="Google Shape;797;p126"/>
          <p:cNvSpPr/>
          <p:nvPr/>
        </p:nvSpPr>
        <p:spPr>
          <a:xfrm>
            <a:off x="3387777" y="2774480"/>
            <a:ext cx="2459100" cy="3603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Bins/Libraries</a:t>
            </a:r>
            <a:endParaRPr/>
          </a:p>
        </p:txBody>
      </p:sp>
      <p:sp>
        <p:nvSpPr>
          <p:cNvPr id="798" name="Google Shape;798;p126"/>
          <p:cNvSpPr/>
          <p:nvPr/>
        </p:nvSpPr>
        <p:spPr>
          <a:xfrm>
            <a:off x="3387776" y="2349808"/>
            <a:ext cx="2459100" cy="3603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Application</a:t>
            </a:r>
            <a:endParaRPr/>
          </a:p>
        </p:txBody>
      </p:sp>
      <p:sp>
        <p:nvSpPr>
          <p:cNvPr id="799" name="Google Shape;799;p126"/>
          <p:cNvSpPr/>
          <p:nvPr/>
        </p:nvSpPr>
        <p:spPr>
          <a:xfrm>
            <a:off x="6345244" y="3209089"/>
            <a:ext cx="2459100" cy="3603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Bins/Libraries</a:t>
            </a:r>
            <a:endParaRPr/>
          </a:p>
        </p:txBody>
      </p:sp>
      <p:sp>
        <p:nvSpPr>
          <p:cNvPr id="800" name="Google Shape;800;p126"/>
          <p:cNvSpPr/>
          <p:nvPr/>
        </p:nvSpPr>
        <p:spPr>
          <a:xfrm>
            <a:off x="6345243" y="2784417"/>
            <a:ext cx="2459100" cy="3603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Application</a:t>
            </a:r>
            <a:endParaRPr/>
          </a:p>
        </p:txBody>
      </p:sp>
      <p:sp>
        <p:nvSpPr>
          <p:cNvPr id="801" name="Google Shape;801;p126"/>
          <p:cNvSpPr/>
          <p:nvPr/>
        </p:nvSpPr>
        <p:spPr>
          <a:xfrm>
            <a:off x="9137708" y="3226951"/>
            <a:ext cx="2459100" cy="3603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Bins/Libraries</a:t>
            </a:r>
            <a:endParaRPr/>
          </a:p>
        </p:txBody>
      </p:sp>
      <p:sp>
        <p:nvSpPr>
          <p:cNvPr id="802" name="Google Shape;802;p126"/>
          <p:cNvSpPr/>
          <p:nvPr/>
        </p:nvSpPr>
        <p:spPr>
          <a:xfrm>
            <a:off x="9137707" y="2802279"/>
            <a:ext cx="2459100" cy="360300"/>
          </a:xfrm>
          <a:prstGeom prst="roundRect">
            <a:avLst>
              <a:gd name="adj" fmla="val 16667"/>
            </a:avLst>
          </a:prstGeom>
          <a:solidFill>
            <a:schemeClr val="accent1"/>
          </a:solidFill>
          <a:ln w="12700" cap="flat" cmpd="sng">
            <a:solidFill>
              <a:srgbClr val="28184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Application</a:t>
            </a:r>
            <a:endParaRPr/>
          </a:p>
        </p:txBody>
      </p:sp>
    </p:spTree>
    <p:extLst>
      <p:ext uri="{BB962C8B-B14F-4D97-AF65-F5344CB8AC3E}">
        <p14:creationId xmlns:p14="http://schemas.microsoft.com/office/powerpoint/2010/main" val="2194648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0FD3A-BC61-4ACC-A7FC-25EC076BFA16}"/>
              </a:ext>
            </a:extLst>
          </p:cNvPr>
          <p:cNvSpPr>
            <a:spLocks noGrp="1"/>
          </p:cNvSpPr>
          <p:nvPr>
            <p:ph type="title"/>
          </p:nvPr>
        </p:nvSpPr>
        <p:spPr/>
        <p:txBody>
          <a:bodyPr/>
          <a:lstStyle/>
          <a:p>
            <a:pPr algn="ctr"/>
            <a:r>
              <a:rPr lang="en-US"/>
              <a:t>Background</a:t>
            </a:r>
          </a:p>
        </p:txBody>
      </p:sp>
      <p:pic>
        <p:nvPicPr>
          <p:cNvPr id="2050" name="Picture 2" descr="Image result for accelerate">
            <a:extLst>
              <a:ext uri="{FF2B5EF4-FFF2-40B4-BE49-F238E27FC236}">
                <a16:creationId xmlns:a16="http://schemas.microsoft.com/office/drawing/2014/main" id="{3B69358E-F238-4CB5-84A4-194DB32F04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4993" y="1487937"/>
            <a:ext cx="3152775" cy="47529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dev ops handbook">
            <a:extLst>
              <a:ext uri="{FF2B5EF4-FFF2-40B4-BE49-F238E27FC236}">
                <a16:creationId xmlns:a16="http://schemas.microsoft.com/office/drawing/2014/main" id="{3D83FB07-07FE-4BE6-AFE8-363081722F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48209" y="1487936"/>
            <a:ext cx="3105150" cy="4752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19360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127"/>
          <p:cNvSpPr txBox="1">
            <a:spLocks noGrp="1"/>
          </p:cNvSpPr>
          <p:nvPr>
            <p:ph type="title"/>
          </p:nvPr>
        </p:nvSpPr>
        <p:spPr>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Layered Containers</a:t>
            </a:r>
            <a:endParaRPr/>
          </a:p>
        </p:txBody>
      </p:sp>
      <p:sp>
        <p:nvSpPr>
          <p:cNvPr id="809" name="Google Shape;809;p127"/>
          <p:cNvSpPr/>
          <p:nvPr/>
        </p:nvSpPr>
        <p:spPr>
          <a:xfrm>
            <a:off x="362825" y="1618233"/>
            <a:ext cx="9369600" cy="3632400"/>
          </a:xfrm>
          <a:prstGeom prst="roundRect">
            <a:avLst>
              <a:gd name="adj" fmla="val 16667"/>
            </a:avLst>
          </a:prstGeom>
          <a:solidFill>
            <a:srgbClr val="EFEFEF"/>
          </a:solidFill>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US" sz="3000"/>
              <a:t>Container Image</a:t>
            </a:r>
            <a:endParaRPr sz="3000"/>
          </a:p>
        </p:txBody>
      </p:sp>
      <p:sp>
        <p:nvSpPr>
          <p:cNvPr id="810" name="Google Shape;810;p127"/>
          <p:cNvSpPr/>
          <p:nvPr/>
        </p:nvSpPr>
        <p:spPr>
          <a:xfrm>
            <a:off x="584522" y="2659218"/>
            <a:ext cx="8926200" cy="5064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a:solidFill>
                  <a:schemeClr val="bg1"/>
                </a:solidFill>
              </a:rPr>
              <a:t>Common Hardening / Configuration</a:t>
            </a:r>
            <a:endParaRPr sz="2400" b="1">
              <a:solidFill>
                <a:schemeClr val="bg1"/>
              </a:solidFill>
            </a:endParaRPr>
          </a:p>
        </p:txBody>
      </p:sp>
      <p:sp>
        <p:nvSpPr>
          <p:cNvPr id="811" name="Google Shape;811;p127"/>
          <p:cNvSpPr/>
          <p:nvPr/>
        </p:nvSpPr>
        <p:spPr>
          <a:xfrm>
            <a:off x="584524" y="3278327"/>
            <a:ext cx="8926200" cy="5064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a:solidFill>
                  <a:schemeClr val="bg1"/>
                </a:solidFill>
              </a:rPr>
              <a:t>Application Platform (ex - .NET Core)</a:t>
            </a:r>
            <a:endParaRPr sz="2400" b="1">
              <a:solidFill>
                <a:schemeClr val="bg1"/>
              </a:solidFill>
            </a:endParaRPr>
          </a:p>
        </p:txBody>
      </p:sp>
      <p:sp>
        <p:nvSpPr>
          <p:cNvPr id="812" name="Google Shape;812;p127"/>
          <p:cNvSpPr/>
          <p:nvPr/>
        </p:nvSpPr>
        <p:spPr>
          <a:xfrm>
            <a:off x="584524" y="2040085"/>
            <a:ext cx="8926200" cy="5064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a:solidFill>
                  <a:schemeClr val="bg1"/>
                </a:solidFill>
              </a:rPr>
              <a:t>Application Artifacts (your app)</a:t>
            </a:r>
            <a:endParaRPr sz="2400" b="1">
              <a:solidFill>
                <a:schemeClr val="bg1"/>
              </a:solidFill>
            </a:endParaRPr>
          </a:p>
        </p:txBody>
      </p:sp>
      <p:sp>
        <p:nvSpPr>
          <p:cNvPr id="813" name="Google Shape;813;p127"/>
          <p:cNvSpPr/>
          <p:nvPr/>
        </p:nvSpPr>
        <p:spPr>
          <a:xfrm>
            <a:off x="584522" y="3897468"/>
            <a:ext cx="8926200" cy="5064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a:solidFill>
                  <a:schemeClr val="bg1"/>
                </a:solidFill>
              </a:rPr>
              <a:t>Base Image (ex - Alpine Linux)</a:t>
            </a:r>
            <a:endParaRPr sz="2400" b="1">
              <a:solidFill>
                <a:schemeClr val="bg1"/>
              </a:solidFill>
            </a:endParaRPr>
          </a:p>
        </p:txBody>
      </p:sp>
      <p:cxnSp>
        <p:nvCxnSpPr>
          <p:cNvPr id="814" name="Google Shape;814;p127"/>
          <p:cNvCxnSpPr/>
          <p:nvPr/>
        </p:nvCxnSpPr>
        <p:spPr>
          <a:xfrm>
            <a:off x="9547575" y="2607883"/>
            <a:ext cx="582300" cy="0"/>
          </a:xfrm>
          <a:prstGeom prst="straightConnector1">
            <a:avLst/>
          </a:prstGeom>
          <a:noFill/>
          <a:ln w="28575" cap="flat" cmpd="sng">
            <a:solidFill>
              <a:schemeClr val="dk2"/>
            </a:solidFill>
            <a:prstDash val="solid"/>
            <a:round/>
            <a:headEnd type="none" w="med" len="med"/>
            <a:tailEnd type="none" w="med" len="med"/>
          </a:ln>
        </p:spPr>
      </p:cxnSp>
      <p:cxnSp>
        <p:nvCxnSpPr>
          <p:cNvPr id="815" name="Google Shape;815;p127"/>
          <p:cNvCxnSpPr/>
          <p:nvPr/>
        </p:nvCxnSpPr>
        <p:spPr>
          <a:xfrm>
            <a:off x="10164675" y="2631183"/>
            <a:ext cx="0" cy="1769700"/>
          </a:xfrm>
          <a:prstGeom prst="straightConnector1">
            <a:avLst/>
          </a:prstGeom>
          <a:noFill/>
          <a:ln w="28575" cap="flat" cmpd="sng">
            <a:solidFill>
              <a:schemeClr val="dk2"/>
            </a:solidFill>
            <a:prstDash val="solid"/>
            <a:round/>
            <a:headEnd type="none" w="med" len="med"/>
            <a:tailEnd type="none" w="med" len="med"/>
          </a:ln>
        </p:spPr>
      </p:cxnSp>
      <p:cxnSp>
        <p:nvCxnSpPr>
          <p:cNvPr id="816" name="Google Shape;816;p127"/>
          <p:cNvCxnSpPr/>
          <p:nvPr/>
        </p:nvCxnSpPr>
        <p:spPr>
          <a:xfrm rot="10800000">
            <a:off x="9559150" y="4412633"/>
            <a:ext cx="570600" cy="0"/>
          </a:xfrm>
          <a:prstGeom prst="straightConnector1">
            <a:avLst/>
          </a:prstGeom>
          <a:noFill/>
          <a:ln w="28575" cap="flat" cmpd="sng">
            <a:solidFill>
              <a:schemeClr val="dk2"/>
            </a:solidFill>
            <a:prstDash val="solid"/>
            <a:round/>
            <a:headEnd type="none" w="med" len="med"/>
            <a:tailEnd type="none" w="med" len="med"/>
          </a:ln>
        </p:spPr>
      </p:cxnSp>
      <p:cxnSp>
        <p:nvCxnSpPr>
          <p:cNvPr id="817" name="Google Shape;817;p127"/>
          <p:cNvCxnSpPr/>
          <p:nvPr/>
        </p:nvCxnSpPr>
        <p:spPr>
          <a:xfrm rot="10800000" flipH="1">
            <a:off x="10176325" y="3178558"/>
            <a:ext cx="302700" cy="279300"/>
          </a:xfrm>
          <a:prstGeom prst="straightConnector1">
            <a:avLst/>
          </a:prstGeom>
          <a:noFill/>
          <a:ln w="28575" cap="flat" cmpd="sng">
            <a:solidFill>
              <a:schemeClr val="dk2"/>
            </a:solidFill>
            <a:prstDash val="solid"/>
            <a:round/>
            <a:headEnd type="none" w="med" len="med"/>
            <a:tailEnd type="none" w="med" len="med"/>
          </a:ln>
        </p:spPr>
      </p:cxnSp>
      <p:sp>
        <p:nvSpPr>
          <p:cNvPr id="818" name="Google Shape;818;p127"/>
          <p:cNvSpPr txBox="1"/>
          <p:nvPr/>
        </p:nvSpPr>
        <p:spPr>
          <a:xfrm>
            <a:off x="10420850" y="2659208"/>
            <a:ext cx="1408800" cy="45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Reusable</a:t>
            </a:r>
            <a:endParaRPr sz="1800"/>
          </a:p>
        </p:txBody>
      </p:sp>
    </p:spTree>
    <p:extLst>
      <p:ext uri="{BB962C8B-B14F-4D97-AF65-F5344CB8AC3E}">
        <p14:creationId xmlns:p14="http://schemas.microsoft.com/office/powerpoint/2010/main" val="1972444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pic>
        <p:nvPicPr>
          <p:cNvPr id="824" name="Google Shape;824;p128"/>
          <p:cNvPicPr preferRelativeResize="0"/>
          <p:nvPr/>
        </p:nvPicPr>
        <p:blipFill rotWithShape="1">
          <a:blip r:embed="rId3">
            <a:alphaModFix/>
          </a:blip>
          <a:srcRect/>
          <a:stretch/>
        </p:blipFill>
        <p:spPr>
          <a:xfrm>
            <a:off x="2028225" y="216966"/>
            <a:ext cx="8135550" cy="6318744"/>
          </a:xfrm>
          <a:prstGeom prst="rect">
            <a:avLst/>
          </a:prstGeom>
          <a:noFill/>
          <a:ln>
            <a:noFill/>
          </a:ln>
        </p:spPr>
      </p:pic>
    </p:spTree>
    <p:extLst>
      <p:ext uri="{BB962C8B-B14F-4D97-AF65-F5344CB8AC3E}">
        <p14:creationId xmlns:p14="http://schemas.microsoft.com/office/powerpoint/2010/main" val="42527293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55C3C-B7C3-46B8-99FE-8B1825BC3731}"/>
              </a:ext>
            </a:extLst>
          </p:cNvPr>
          <p:cNvSpPr>
            <a:spLocks noGrp="1"/>
          </p:cNvSpPr>
          <p:nvPr>
            <p:ph type="title"/>
          </p:nvPr>
        </p:nvSpPr>
        <p:spPr/>
        <p:txBody>
          <a:bodyPr/>
          <a:lstStyle/>
          <a:p>
            <a:r>
              <a:rPr lang="en-US"/>
              <a:t>Using Docker With ASP.NET</a:t>
            </a:r>
          </a:p>
        </p:txBody>
      </p:sp>
      <p:sp>
        <p:nvSpPr>
          <p:cNvPr id="3" name="Text Placeholder 2">
            <a:extLst>
              <a:ext uri="{FF2B5EF4-FFF2-40B4-BE49-F238E27FC236}">
                <a16:creationId xmlns:a16="http://schemas.microsoft.com/office/drawing/2014/main" id="{83F84B47-7C9C-4E51-9502-5E281E5B1D4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015701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F32CE-15BF-4357-8DE9-26D5F7F438FF}"/>
              </a:ext>
            </a:extLst>
          </p:cNvPr>
          <p:cNvSpPr>
            <a:spLocks noGrp="1"/>
          </p:cNvSpPr>
          <p:nvPr>
            <p:ph type="title"/>
          </p:nvPr>
        </p:nvSpPr>
        <p:spPr>
          <a:xfrm>
            <a:off x="838200" y="2766218"/>
            <a:ext cx="10515600" cy="1325563"/>
          </a:xfrm>
        </p:spPr>
        <p:txBody>
          <a:bodyPr/>
          <a:lstStyle/>
          <a:p>
            <a:r>
              <a:rPr lang="en-US"/>
              <a:t>Windows Containers vs Linux Containers</a:t>
            </a:r>
          </a:p>
        </p:txBody>
      </p:sp>
    </p:spTree>
    <p:extLst>
      <p:ext uri="{BB962C8B-B14F-4D97-AF65-F5344CB8AC3E}">
        <p14:creationId xmlns:p14="http://schemas.microsoft.com/office/powerpoint/2010/main" val="28204297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7DFB8-18A0-495B-A1C4-3FD1A4F7ED60}"/>
              </a:ext>
            </a:extLst>
          </p:cNvPr>
          <p:cNvSpPr>
            <a:spLocks noGrp="1"/>
          </p:cNvSpPr>
          <p:nvPr>
            <p:ph type="title"/>
          </p:nvPr>
        </p:nvSpPr>
        <p:spPr>
          <a:xfrm>
            <a:off x="831850" y="1709738"/>
            <a:ext cx="10515600" cy="2064099"/>
          </a:xfrm>
        </p:spPr>
        <p:txBody>
          <a:bodyPr/>
          <a:lstStyle/>
          <a:p>
            <a:pPr algn="ctr"/>
            <a:r>
              <a:rPr lang="en-US" dirty="0"/>
              <a:t>Demo</a:t>
            </a:r>
          </a:p>
        </p:txBody>
      </p:sp>
    </p:spTree>
    <p:extLst>
      <p:ext uri="{BB962C8B-B14F-4D97-AF65-F5344CB8AC3E}">
        <p14:creationId xmlns:p14="http://schemas.microsoft.com/office/powerpoint/2010/main" val="1451308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14751-2EE6-4370-B3CD-6E197CB1A5B6}"/>
              </a:ext>
            </a:extLst>
          </p:cNvPr>
          <p:cNvSpPr>
            <a:spLocks noGrp="1"/>
          </p:cNvSpPr>
          <p:nvPr>
            <p:ph type="title"/>
          </p:nvPr>
        </p:nvSpPr>
        <p:spPr>
          <a:xfrm>
            <a:off x="301171" y="365125"/>
            <a:ext cx="10515600" cy="1325563"/>
          </a:xfrm>
        </p:spPr>
        <p:txBody>
          <a:bodyPr/>
          <a:lstStyle/>
          <a:p>
            <a:pPr algn="ctr"/>
            <a:r>
              <a:rPr lang="en-US"/>
              <a:t>Visual Studio Support</a:t>
            </a:r>
            <a:br>
              <a:rPr lang="en-US"/>
            </a:br>
            <a:endParaRPr lang="en-US"/>
          </a:p>
        </p:txBody>
      </p:sp>
      <p:pic>
        <p:nvPicPr>
          <p:cNvPr id="3" name="Picture 2">
            <a:extLst>
              <a:ext uri="{FF2B5EF4-FFF2-40B4-BE49-F238E27FC236}">
                <a16:creationId xmlns:a16="http://schemas.microsoft.com/office/drawing/2014/main" id="{B6E51389-8495-46C4-9D85-08838FEC8015}"/>
              </a:ext>
            </a:extLst>
          </p:cNvPr>
          <p:cNvPicPr>
            <a:picLocks noChangeAspect="1"/>
          </p:cNvPicPr>
          <p:nvPr/>
        </p:nvPicPr>
        <p:blipFill>
          <a:blip r:embed="rId3"/>
          <a:stretch>
            <a:fillRect/>
          </a:stretch>
        </p:blipFill>
        <p:spPr>
          <a:xfrm>
            <a:off x="1752925" y="440700"/>
            <a:ext cx="8686150" cy="6052175"/>
          </a:xfrm>
          <a:prstGeom prst="rect">
            <a:avLst/>
          </a:prstGeom>
        </p:spPr>
      </p:pic>
    </p:spTree>
    <p:extLst>
      <p:ext uri="{BB962C8B-B14F-4D97-AF65-F5344CB8AC3E}">
        <p14:creationId xmlns:p14="http://schemas.microsoft.com/office/powerpoint/2010/main" val="6699219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C747F84-C401-4291-B844-242215FC942F}"/>
              </a:ext>
            </a:extLst>
          </p:cNvPr>
          <p:cNvPicPr>
            <a:picLocks noChangeAspect="1"/>
          </p:cNvPicPr>
          <p:nvPr/>
        </p:nvPicPr>
        <p:blipFill>
          <a:blip r:embed="rId3"/>
          <a:stretch>
            <a:fillRect/>
          </a:stretch>
        </p:blipFill>
        <p:spPr>
          <a:xfrm>
            <a:off x="1398798" y="533152"/>
            <a:ext cx="9394403" cy="5791695"/>
          </a:xfrm>
          <a:prstGeom prst="rect">
            <a:avLst/>
          </a:prstGeom>
        </p:spPr>
      </p:pic>
    </p:spTree>
    <p:extLst>
      <p:ext uri="{BB962C8B-B14F-4D97-AF65-F5344CB8AC3E}">
        <p14:creationId xmlns:p14="http://schemas.microsoft.com/office/powerpoint/2010/main" val="22411389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1D572-5FAB-476D-8093-90D233526225}"/>
              </a:ext>
            </a:extLst>
          </p:cNvPr>
          <p:cNvSpPr>
            <a:spLocks noGrp="1"/>
          </p:cNvSpPr>
          <p:nvPr>
            <p:ph type="title"/>
          </p:nvPr>
        </p:nvSpPr>
        <p:spPr/>
        <p:txBody>
          <a:bodyPr/>
          <a:lstStyle/>
          <a:p>
            <a:r>
              <a:rPr lang="en-US" dirty="0"/>
              <a:t>Building Cloud Native Infrastructure in Azure</a:t>
            </a:r>
          </a:p>
        </p:txBody>
      </p:sp>
      <p:sp>
        <p:nvSpPr>
          <p:cNvPr id="3" name="Text Placeholder 2">
            <a:extLst>
              <a:ext uri="{FF2B5EF4-FFF2-40B4-BE49-F238E27FC236}">
                <a16:creationId xmlns:a16="http://schemas.microsoft.com/office/drawing/2014/main" id="{0CC91FB0-F68E-447C-B2E6-FCEBA4EA9960}"/>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2356416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AEE56FF-260C-40A4-8E9D-D572CB5F9F2D}"/>
              </a:ext>
            </a:extLst>
          </p:cNvPr>
          <p:cNvSpPr>
            <a:spLocks noGrp="1"/>
          </p:cNvSpPr>
          <p:nvPr>
            <p:ph type="title"/>
          </p:nvPr>
        </p:nvSpPr>
        <p:spPr/>
        <p:txBody>
          <a:bodyPr/>
          <a:lstStyle/>
          <a:p>
            <a:r>
              <a:rPr lang="en-US" dirty="0"/>
              <a:t>Infrastructure Checklist</a:t>
            </a:r>
          </a:p>
        </p:txBody>
      </p:sp>
      <p:sp>
        <p:nvSpPr>
          <p:cNvPr id="7" name="Content Placeholder 6">
            <a:extLst>
              <a:ext uri="{FF2B5EF4-FFF2-40B4-BE49-F238E27FC236}">
                <a16:creationId xmlns:a16="http://schemas.microsoft.com/office/drawing/2014/main" id="{E88BC06F-AA83-4767-AD64-00D0B900AEC3}"/>
              </a:ext>
            </a:extLst>
          </p:cNvPr>
          <p:cNvSpPr>
            <a:spLocks noGrp="1"/>
          </p:cNvSpPr>
          <p:nvPr>
            <p:ph idx="1"/>
          </p:nvPr>
        </p:nvSpPr>
        <p:spPr/>
        <p:txBody>
          <a:bodyPr/>
          <a:lstStyle/>
          <a:p>
            <a:pPr marL="0" indent="0">
              <a:buNone/>
            </a:pPr>
            <a:r>
              <a:rPr lang="en-US" dirty="0"/>
              <a:t>Place to store your containers (Container Registry)</a:t>
            </a:r>
          </a:p>
          <a:p>
            <a:pPr marL="0" indent="0">
              <a:buNone/>
            </a:pPr>
            <a:r>
              <a:rPr lang="en-US" dirty="0"/>
              <a:t>Place to run your containers (A Container Orchestrator)</a:t>
            </a:r>
          </a:p>
          <a:p>
            <a:pPr marL="0" indent="0">
              <a:buNone/>
            </a:pPr>
            <a:r>
              <a:rPr lang="en-US" dirty="0"/>
              <a:t>Data Store (Databases, cache, file storage, </a:t>
            </a:r>
            <a:r>
              <a:rPr lang="en-US" dirty="0" err="1"/>
              <a:t>etc</a:t>
            </a:r>
            <a:r>
              <a:rPr lang="en-US" dirty="0"/>
              <a:t>…)</a:t>
            </a:r>
          </a:p>
          <a:p>
            <a:pPr marL="0" indent="0">
              <a:buNone/>
            </a:pPr>
            <a:r>
              <a:rPr lang="en-US" strike="sngStrike" dirty="0"/>
              <a:t>Strong Beverage</a:t>
            </a:r>
          </a:p>
          <a:p>
            <a:pPr>
              <a:buFont typeface="Wingdings" panose="05000000000000000000" pitchFamily="2" charset="2"/>
              <a:buChar char="q"/>
            </a:pPr>
            <a:endParaRPr lang="en-US" dirty="0"/>
          </a:p>
        </p:txBody>
      </p:sp>
    </p:spTree>
    <p:extLst>
      <p:ext uri="{BB962C8B-B14F-4D97-AF65-F5344CB8AC3E}">
        <p14:creationId xmlns:p14="http://schemas.microsoft.com/office/powerpoint/2010/main" val="42635754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6251B-BF22-41FF-99D2-4D7747AFE54F}"/>
              </a:ext>
            </a:extLst>
          </p:cNvPr>
          <p:cNvSpPr>
            <a:spLocks noGrp="1"/>
          </p:cNvSpPr>
          <p:nvPr>
            <p:ph type="title"/>
          </p:nvPr>
        </p:nvSpPr>
        <p:spPr/>
        <p:txBody>
          <a:bodyPr/>
          <a:lstStyle/>
          <a:p>
            <a:pPr algn="ctr"/>
            <a:r>
              <a:rPr lang="en-US"/>
              <a:t>Ecosystem</a:t>
            </a:r>
          </a:p>
        </p:txBody>
      </p:sp>
      <p:pic>
        <p:nvPicPr>
          <p:cNvPr id="7" name="Picture 6">
            <a:extLst>
              <a:ext uri="{FF2B5EF4-FFF2-40B4-BE49-F238E27FC236}">
                <a16:creationId xmlns:a16="http://schemas.microsoft.com/office/drawing/2014/main" id="{C980A706-8DAE-4DA1-9B08-7D7DA144247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25915" y="3816701"/>
            <a:ext cx="1604848" cy="1604848"/>
          </a:xfrm>
          <a:prstGeom prst="rect">
            <a:avLst/>
          </a:prstGeom>
        </p:spPr>
      </p:pic>
      <p:pic>
        <p:nvPicPr>
          <p:cNvPr id="9" name="Graphic 8">
            <a:extLst>
              <a:ext uri="{FF2B5EF4-FFF2-40B4-BE49-F238E27FC236}">
                <a16:creationId xmlns:a16="http://schemas.microsoft.com/office/drawing/2014/main" id="{768E7DD6-8C67-47CF-91D2-8AA91ABA15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128295" y="1430935"/>
            <a:ext cx="1602468" cy="1602468"/>
          </a:xfrm>
          <a:prstGeom prst="rect">
            <a:avLst/>
          </a:prstGeom>
        </p:spPr>
      </p:pic>
      <p:pic>
        <p:nvPicPr>
          <p:cNvPr id="15" name="Picture 14">
            <a:extLst>
              <a:ext uri="{FF2B5EF4-FFF2-40B4-BE49-F238E27FC236}">
                <a16:creationId xmlns:a16="http://schemas.microsoft.com/office/drawing/2014/main" id="{980801A8-720A-4286-B75B-4FE99A9306D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91753" y="4276151"/>
            <a:ext cx="780290" cy="780290"/>
          </a:xfrm>
          <a:prstGeom prst="rect">
            <a:avLst/>
          </a:prstGeom>
        </p:spPr>
      </p:pic>
      <p:pic>
        <p:nvPicPr>
          <p:cNvPr id="17" name="Picture 16">
            <a:extLst>
              <a:ext uri="{FF2B5EF4-FFF2-40B4-BE49-F238E27FC236}">
                <a16:creationId xmlns:a16="http://schemas.microsoft.com/office/drawing/2014/main" id="{6E1409B4-3953-4C6F-B897-8CD051EFE99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90153" y="5468720"/>
            <a:ext cx="780290" cy="780290"/>
          </a:xfrm>
          <a:prstGeom prst="rect">
            <a:avLst/>
          </a:prstGeom>
        </p:spPr>
      </p:pic>
      <p:cxnSp>
        <p:nvCxnSpPr>
          <p:cNvPr id="19" name="Straight Connector 18">
            <a:extLst>
              <a:ext uri="{FF2B5EF4-FFF2-40B4-BE49-F238E27FC236}">
                <a16:creationId xmlns:a16="http://schemas.microsoft.com/office/drawing/2014/main" id="{A6133B9F-AF2C-44A5-94D5-053DB96CBAA2}"/>
              </a:ext>
            </a:extLst>
          </p:cNvPr>
          <p:cNvCxnSpPr>
            <a:cxnSpLocks/>
            <a:stCxn id="7" idx="3"/>
            <a:endCxn id="15" idx="1"/>
          </p:cNvCxnSpPr>
          <p:nvPr/>
        </p:nvCxnSpPr>
        <p:spPr>
          <a:xfrm>
            <a:off x="5730763" y="4619125"/>
            <a:ext cx="1760990" cy="47171"/>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8241869-62BE-4DD1-AEC4-373A0BD1EC16}"/>
              </a:ext>
            </a:extLst>
          </p:cNvPr>
          <p:cNvCxnSpPr>
            <a:cxnSpLocks/>
            <a:stCxn id="7" idx="3"/>
            <a:endCxn id="17" idx="1"/>
          </p:cNvCxnSpPr>
          <p:nvPr/>
        </p:nvCxnSpPr>
        <p:spPr>
          <a:xfrm>
            <a:off x="5730763" y="4619125"/>
            <a:ext cx="1659390" cy="1239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B47DD91-F7CF-417D-A078-152DD573D956}"/>
              </a:ext>
            </a:extLst>
          </p:cNvPr>
          <p:cNvCxnSpPr>
            <a:cxnSpLocks/>
            <a:endCxn id="7" idx="0"/>
          </p:cNvCxnSpPr>
          <p:nvPr/>
        </p:nvCxnSpPr>
        <p:spPr>
          <a:xfrm>
            <a:off x="4927149" y="3033403"/>
            <a:ext cx="1190" cy="783298"/>
          </a:xfrm>
          <a:prstGeom prst="line">
            <a:avLst/>
          </a:prstGeom>
        </p:spPr>
        <p:style>
          <a:lnRef idx="1">
            <a:schemeClr val="accent1"/>
          </a:lnRef>
          <a:fillRef idx="0">
            <a:schemeClr val="accent1"/>
          </a:fillRef>
          <a:effectRef idx="0">
            <a:schemeClr val="accent1"/>
          </a:effectRef>
          <a:fontRef idx="minor">
            <a:schemeClr val="tx1"/>
          </a:fontRef>
        </p:style>
      </p:cxnSp>
      <p:pic>
        <p:nvPicPr>
          <p:cNvPr id="39" name="Picture 38">
            <a:extLst>
              <a:ext uri="{FF2B5EF4-FFF2-40B4-BE49-F238E27FC236}">
                <a16:creationId xmlns:a16="http://schemas.microsoft.com/office/drawing/2014/main" id="{CB4B470D-44FB-433D-80B6-F5F47127E14F}"/>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390153" y="3080574"/>
            <a:ext cx="780290" cy="780290"/>
          </a:xfrm>
          <a:prstGeom prst="rect">
            <a:avLst/>
          </a:prstGeom>
        </p:spPr>
      </p:pic>
      <p:cxnSp>
        <p:nvCxnSpPr>
          <p:cNvPr id="41" name="Straight Connector 40">
            <a:extLst>
              <a:ext uri="{FF2B5EF4-FFF2-40B4-BE49-F238E27FC236}">
                <a16:creationId xmlns:a16="http://schemas.microsoft.com/office/drawing/2014/main" id="{79960DF8-AF43-48AF-ACE2-D2CB8BF1D601}"/>
              </a:ext>
            </a:extLst>
          </p:cNvPr>
          <p:cNvCxnSpPr>
            <a:cxnSpLocks/>
            <a:stCxn id="7" idx="3"/>
            <a:endCxn id="39" idx="1"/>
          </p:cNvCxnSpPr>
          <p:nvPr/>
        </p:nvCxnSpPr>
        <p:spPr>
          <a:xfrm flipV="1">
            <a:off x="5730763" y="3470719"/>
            <a:ext cx="1659390" cy="1148406"/>
          </a:xfrm>
          <a:prstGeom prst="line">
            <a:avLst/>
          </a:prstGeom>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02FFE9DF-50C2-4DF0-8C4B-276BF11CE768}"/>
              </a:ext>
            </a:extLst>
          </p:cNvPr>
          <p:cNvSpPr txBox="1"/>
          <p:nvPr/>
        </p:nvSpPr>
        <p:spPr>
          <a:xfrm>
            <a:off x="4002315" y="2829611"/>
            <a:ext cx="2282371" cy="369332"/>
          </a:xfrm>
          <a:prstGeom prst="rect">
            <a:avLst/>
          </a:prstGeom>
          <a:noFill/>
        </p:spPr>
        <p:txBody>
          <a:bodyPr wrap="square" rtlCol="0">
            <a:spAutoFit/>
          </a:bodyPr>
          <a:lstStyle/>
          <a:p>
            <a:r>
              <a:rPr lang="en-US"/>
              <a:t>Container Registry</a:t>
            </a:r>
          </a:p>
        </p:txBody>
      </p:sp>
      <p:sp>
        <p:nvSpPr>
          <p:cNvPr id="56" name="TextBox 55">
            <a:extLst>
              <a:ext uri="{FF2B5EF4-FFF2-40B4-BE49-F238E27FC236}">
                <a16:creationId xmlns:a16="http://schemas.microsoft.com/office/drawing/2014/main" id="{073B6D95-58CC-4AB7-A40E-905F10635423}"/>
              </a:ext>
            </a:extLst>
          </p:cNvPr>
          <p:cNvSpPr txBox="1"/>
          <p:nvPr/>
        </p:nvSpPr>
        <p:spPr>
          <a:xfrm>
            <a:off x="4002314" y="5284054"/>
            <a:ext cx="2282371" cy="646331"/>
          </a:xfrm>
          <a:prstGeom prst="rect">
            <a:avLst/>
          </a:prstGeom>
          <a:noFill/>
        </p:spPr>
        <p:txBody>
          <a:bodyPr wrap="square" rtlCol="0">
            <a:spAutoFit/>
          </a:bodyPr>
          <a:lstStyle/>
          <a:p>
            <a:r>
              <a:rPr lang="en-US"/>
              <a:t>Kubernetes Services</a:t>
            </a:r>
          </a:p>
          <a:p>
            <a:pPr algn="ctr"/>
            <a:r>
              <a:rPr lang="en-US"/>
              <a:t>Managed Cluster</a:t>
            </a:r>
          </a:p>
        </p:txBody>
      </p:sp>
      <p:sp>
        <p:nvSpPr>
          <p:cNvPr id="58" name="TextBox 57">
            <a:extLst>
              <a:ext uri="{FF2B5EF4-FFF2-40B4-BE49-F238E27FC236}">
                <a16:creationId xmlns:a16="http://schemas.microsoft.com/office/drawing/2014/main" id="{4897300C-B9A6-4237-9771-1F67C4C7C812}"/>
              </a:ext>
            </a:extLst>
          </p:cNvPr>
          <p:cNvSpPr txBox="1"/>
          <p:nvPr/>
        </p:nvSpPr>
        <p:spPr>
          <a:xfrm>
            <a:off x="8121285" y="3283928"/>
            <a:ext cx="1901371" cy="369332"/>
          </a:xfrm>
          <a:prstGeom prst="rect">
            <a:avLst/>
          </a:prstGeom>
          <a:noFill/>
        </p:spPr>
        <p:txBody>
          <a:bodyPr wrap="square" rtlCol="0">
            <a:spAutoFit/>
          </a:bodyPr>
          <a:lstStyle/>
          <a:p>
            <a:r>
              <a:rPr lang="en-US"/>
              <a:t>Key Vault</a:t>
            </a:r>
          </a:p>
        </p:txBody>
      </p:sp>
      <p:sp>
        <p:nvSpPr>
          <p:cNvPr id="59" name="TextBox 58">
            <a:extLst>
              <a:ext uri="{FF2B5EF4-FFF2-40B4-BE49-F238E27FC236}">
                <a16:creationId xmlns:a16="http://schemas.microsoft.com/office/drawing/2014/main" id="{94077E97-9612-40FE-AAD2-02206E827C19}"/>
              </a:ext>
            </a:extLst>
          </p:cNvPr>
          <p:cNvSpPr txBox="1"/>
          <p:nvPr/>
        </p:nvSpPr>
        <p:spPr>
          <a:xfrm>
            <a:off x="8121285" y="4483755"/>
            <a:ext cx="1901371" cy="369332"/>
          </a:xfrm>
          <a:prstGeom prst="rect">
            <a:avLst/>
          </a:prstGeom>
          <a:noFill/>
        </p:spPr>
        <p:txBody>
          <a:bodyPr wrap="square" rtlCol="0">
            <a:spAutoFit/>
          </a:bodyPr>
          <a:lstStyle/>
          <a:p>
            <a:r>
              <a:rPr lang="en-US"/>
              <a:t>SQL Database</a:t>
            </a:r>
          </a:p>
        </p:txBody>
      </p:sp>
      <p:sp>
        <p:nvSpPr>
          <p:cNvPr id="60" name="TextBox 59">
            <a:extLst>
              <a:ext uri="{FF2B5EF4-FFF2-40B4-BE49-F238E27FC236}">
                <a16:creationId xmlns:a16="http://schemas.microsoft.com/office/drawing/2014/main" id="{7C01DBC1-5693-443A-9A5D-D79437DBFBC5}"/>
              </a:ext>
            </a:extLst>
          </p:cNvPr>
          <p:cNvSpPr txBox="1"/>
          <p:nvPr/>
        </p:nvSpPr>
        <p:spPr>
          <a:xfrm>
            <a:off x="8218304" y="5653386"/>
            <a:ext cx="1901371" cy="369332"/>
          </a:xfrm>
          <a:prstGeom prst="rect">
            <a:avLst/>
          </a:prstGeom>
          <a:noFill/>
        </p:spPr>
        <p:txBody>
          <a:bodyPr wrap="square" rtlCol="0">
            <a:spAutoFit/>
          </a:bodyPr>
          <a:lstStyle/>
          <a:p>
            <a:r>
              <a:rPr lang="en-US"/>
              <a:t>Storage Accounts</a:t>
            </a:r>
          </a:p>
        </p:txBody>
      </p:sp>
    </p:spTree>
    <p:extLst>
      <p:ext uri="{BB962C8B-B14F-4D97-AF65-F5344CB8AC3E}">
        <p14:creationId xmlns:p14="http://schemas.microsoft.com/office/powerpoint/2010/main" val="93189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7D1AB90-13D1-4FB1-87EF-9B9E9B0EB35A}"/>
              </a:ext>
            </a:extLst>
          </p:cNvPr>
          <p:cNvSpPr>
            <a:spLocks noGrp="1"/>
          </p:cNvSpPr>
          <p:nvPr>
            <p:ph idx="1"/>
          </p:nvPr>
        </p:nvSpPr>
        <p:spPr>
          <a:xfrm>
            <a:off x="838200" y="638827"/>
            <a:ext cx="10515600" cy="5538136"/>
          </a:xfrm>
        </p:spPr>
        <p:txBody>
          <a:bodyPr>
            <a:normAutofit fontScale="92500" lnSpcReduction="20000"/>
          </a:bodyPr>
          <a:lstStyle/>
          <a:p>
            <a:pPr marL="0" indent="0">
              <a:buNone/>
            </a:pPr>
            <a:r>
              <a:rPr lang="en-US"/>
              <a:t>“Cloud native technologies empower organizations to build and run scalable applications in modern, dynamic environments such as public, private, and hybrid clouds. Containers, service meshes, microservices, immutable infrastructure, and declarative APIs exemplify this approach.</a:t>
            </a:r>
          </a:p>
          <a:p>
            <a:pPr marL="0" indent="0">
              <a:buNone/>
            </a:pPr>
            <a:br>
              <a:rPr lang="en-US"/>
            </a:br>
            <a:r>
              <a:rPr lang="en-US"/>
              <a:t>These techniques enable loosely coupled systems that are resilient, manageable, and observable. Combined with robust automation, they allow engineers to make high-impact changes frequently and predictably with minimal toil.</a:t>
            </a:r>
          </a:p>
          <a:p>
            <a:pPr marL="0" indent="0">
              <a:buNone/>
            </a:pPr>
            <a:br>
              <a:rPr lang="en-US"/>
            </a:br>
            <a:r>
              <a:rPr lang="en-US"/>
              <a:t>The Cloud Native Computing Foundation seeks to drive adoption of this paradigm by fostering and sustaining an ecosystem of open source, vendor-neutral projects. We democratize state-of-the-art patterns to make these innovations accessible for everyone.“</a:t>
            </a:r>
          </a:p>
          <a:p>
            <a:pPr marL="0" indent="0">
              <a:buNone/>
            </a:pPr>
            <a:endParaRPr lang="en-US" i="1"/>
          </a:p>
          <a:p>
            <a:pPr marL="0" indent="0">
              <a:buNone/>
            </a:pPr>
            <a:r>
              <a:rPr lang="en-US" i="1"/>
              <a:t>-- </a:t>
            </a:r>
            <a:r>
              <a:rPr lang="en-US" u="sng">
                <a:hlinkClick r:id="rId3"/>
              </a:rPr>
              <a:t>Cloud Native Computing Foundation</a:t>
            </a:r>
            <a:endParaRPr lang="en-US"/>
          </a:p>
          <a:p>
            <a:pPr marL="0" indent="0">
              <a:buNone/>
            </a:pPr>
            <a:endParaRPr lang="en-US"/>
          </a:p>
        </p:txBody>
      </p:sp>
    </p:spTree>
    <p:extLst>
      <p:ext uri="{BB962C8B-B14F-4D97-AF65-F5344CB8AC3E}">
        <p14:creationId xmlns:p14="http://schemas.microsoft.com/office/powerpoint/2010/main" val="6972880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16A18-6019-4AAF-9F61-DC3010BE3284}"/>
              </a:ext>
            </a:extLst>
          </p:cNvPr>
          <p:cNvSpPr>
            <a:spLocks noGrp="1"/>
          </p:cNvSpPr>
          <p:nvPr>
            <p:ph type="title"/>
          </p:nvPr>
        </p:nvSpPr>
        <p:spPr/>
        <p:txBody>
          <a:bodyPr/>
          <a:lstStyle/>
          <a:p>
            <a:r>
              <a:rPr lang="en-US"/>
              <a:t>Azure Container Registry</a:t>
            </a:r>
          </a:p>
        </p:txBody>
      </p:sp>
      <p:sp>
        <p:nvSpPr>
          <p:cNvPr id="3" name="Content Placeholder 2">
            <a:extLst>
              <a:ext uri="{FF2B5EF4-FFF2-40B4-BE49-F238E27FC236}">
                <a16:creationId xmlns:a16="http://schemas.microsoft.com/office/drawing/2014/main" id="{6B659ED1-2837-4D2C-9A0F-3B0A3478EE29}"/>
              </a:ext>
            </a:extLst>
          </p:cNvPr>
          <p:cNvSpPr>
            <a:spLocks noGrp="1"/>
          </p:cNvSpPr>
          <p:nvPr>
            <p:ph idx="1"/>
          </p:nvPr>
        </p:nvSpPr>
        <p:spPr/>
        <p:txBody>
          <a:bodyPr/>
          <a:lstStyle/>
          <a:p>
            <a:r>
              <a:rPr lang="en-US"/>
              <a:t>Supports Docker, DC/OS, Mesosphere, Helm</a:t>
            </a:r>
          </a:p>
          <a:p>
            <a:r>
              <a:rPr lang="en-US"/>
              <a:t>Basic, Standard, and Premium Tiers</a:t>
            </a:r>
          </a:p>
          <a:p>
            <a:r>
              <a:rPr lang="en-US"/>
              <a:t>Includes Build Tasks</a:t>
            </a:r>
          </a:p>
          <a:p>
            <a:r>
              <a:rPr lang="en-US"/>
              <a:t>Cheap - $0.167 - $1.667 / day</a:t>
            </a:r>
          </a:p>
          <a:p>
            <a:r>
              <a:rPr lang="en-US"/>
              <a:t>RBAC for Access</a:t>
            </a:r>
          </a:p>
        </p:txBody>
      </p:sp>
      <p:pic>
        <p:nvPicPr>
          <p:cNvPr id="4" name="Graphic 3">
            <a:extLst>
              <a:ext uri="{FF2B5EF4-FFF2-40B4-BE49-F238E27FC236}">
                <a16:creationId xmlns:a16="http://schemas.microsoft.com/office/drawing/2014/main" id="{476701F5-8BDA-4CD7-BE2E-6A7B63869C2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00293" y="365125"/>
            <a:ext cx="2494189" cy="2494189"/>
          </a:xfrm>
          <a:prstGeom prst="rect">
            <a:avLst/>
          </a:prstGeom>
        </p:spPr>
      </p:pic>
    </p:spTree>
    <p:extLst>
      <p:ext uri="{BB962C8B-B14F-4D97-AF65-F5344CB8AC3E}">
        <p14:creationId xmlns:p14="http://schemas.microsoft.com/office/powerpoint/2010/main" val="27175234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7D974-6816-4B17-B718-9C52A352DEA9}"/>
              </a:ext>
            </a:extLst>
          </p:cNvPr>
          <p:cNvSpPr>
            <a:spLocks noGrp="1"/>
          </p:cNvSpPr>
          <p:nvPr>
            <p:ph type="title"/>
          </p:nvPr>
        </p:nvSpPr>
        <p:spPr/>
        <p:txBody>
          <a:bodyPr/>
          <a:lstStyle/>
          <a:p>
            <a:r>
              <a:rPr lang="en-US"/>
              <a:t>Azure Kubernetes Service</a:t>
            </a:r>
          </a:p>
        </p:txBody>
      </p:sp>
      <p:sp>
        <p:nvSpPr>
          <p:cNvPr id="3" name="Content Placeholder 2">
            <a:extLst>
              <a:ext uri="{FF2B5EF4-FFF2-40B4-BE49-F238E27FC236}">
                <a16:creationId xmlns:a16="http://schemas.microsoft.com/office/drawing/2014/main" id="{391ABFFC-1116-4468-9630-58E2E3BE83A7}"/>
              </a:ext>
            </a:extLst>
          </p:cNvPr>
          <p:cNvSpPr>
            <a:spLocks noGrp="1"/>
          </p:cNvSpPr>
          <p:nvPr>
            <p:ph idx="1"/>
          </p:nvPr>
        </p:nvSpPr>
        <p:spPr/>
        <p:txBody>
          <a:bodyPr/>
          <a:lstStyle/>
          <a:p>
            <a:r>
              <a:rPr lang="en-US"/>
              <a:t>Managed Kubernetes Cluster</a:t>
            </a:r>
          </a:p>
          <a:p>
            <a:r>
              <a:rPr lang="en-US"/>
              <a:t>Only Pay for the VMs</a:t>
            </a:r>
          </a:p>
          <a:p>
            <a:r>
              <a:rPr lang="en-US"/>
              <a:t>Integrates with RBAC and Active Directory</a:t>
            </a:r>
          </a:p>
          <a:p>
            <a:r>
              <a:rPr lang="en-US"/>
              <a:t>Can’t scale up, can scale out</a:t>
            </a:r>
          </a:p>
        </p:txBody>
      </p:sp>
      <p:pic>
        <p:nvPicPr>
          <p:cNvPr id="4" name="Picture 3">
            <a:extLst>
              <a:ext uri="{FF2B5EF4-FFF2-40B4-BE49-F238E27FC236}">
                <a16:creationId xmlns:a16="http://schemas.microsoft.com/office/drawing/2014/main" id="{493B8B87-80DC-4AE5-8A76-BB4DA5F3F4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87029" y="365125"/>
            <a:ext cx="2666771" cy="2666771"/>
          </a:xfrm>
          <a:prstGeom prst="rect">
            <a:avLst/>
          </a:prstGeom>
        </p:spPr>
      </p:pic>
    </p:spTree>
    <p:extLst>
      <p:ext uri="{BB962C8B-B14F-4D97-AF65-F5344CB8AC3E}">
        <p14:creationId xmlns:p14="http://schemas.microsoft.com/office/powerpoint/2010/main" val="24808238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FF1B7-EC19-45A5-B484-08A70C605917}"/>
              </a:ext>
            </a:extLst>
          </p:cNvPr>
          <p:cNvSpPr>
            <a:spLocks noGrp="1"/>
          </p:cNvSpPr>
          <p:nvPr>
            <p:ph type="title"/>
          </p:nvPr>
        </p:nvSpPr>
        <p:spPr/>
        <p:txBody>
          <a:bodyPr/>
          <a:lstStyle/>
          <a:p>
            <a:r>
              <a:rPr lang="en-US" dirty="0"/>
              <a:t>Azure Cloud Native Services</a:t>
            </a:r>
          </a:p>
        </p:txBody>
      </p:sp>
      <p:graphicFrame>
        <p:nvGraphicFramePr>
          <p:cNvPr id="4" name="Table 4">
            <a:extLst>
              <a:ext uri="{FF2B5EF4-FFF2-40B4-BE49-F238E27FC236}">
                <a16:creationId xmlns:a16="http://schemas.microsoft.com/office/drawing/2014/main" id="{6B2F23FE-0F7B-4B9F-8F0D-2DE5EB571A63}"/>
              </a:ext>
            </a:extLst>
          </p:cNvPr>
          <p:cNvGraphicFramePr>
            <a:graphicFrameLocks noGrp="1"/>
          </p:cNvGraphicFramePr>
          <p:nvPr>
            <p:ph idx="1"/>
            <p:extLst>
              <p:ext uri="{D42A27DB-BD31-4B8C-83A1-F6EECF244321}">
                <p14:modId xmlns:p14="http://schemas.microsoft.com/office/powerpoint/2010/main" val="935697665"/>
              </p:ext>
            </p:extLst>
          </p:nvPr>
        </p:nvGraphicFramePr>
        <p:xfrm>
          <a:off x="838200" y="1825625"/>
          <a:ext cx="10515600" cy="2769624"/>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4248624746"/>
                    </a:ext>
                  </a:extLst>
                </a:gridCol>
                <a:gridCol w="5257800">
                  <a:extLst>
                    <a:ext uri="{9D8B030D-6E8A-4147-A177-3AD203B41FA5}">
                      <a16:colId xmlns:a16="http://schemas.microsoft.com/office/drawing/2014/main" val="4000722697"/>
                    </a:ext>
                  </a:extLst>
                </a:gridCol>
              </a:tblGrid>
              <a:tr h="692406">
                <a:tc>
                  <a:txBody>
                    <a:bodyPr/>
                    <a:lstStyle/>
                    <a:p>
                      <a:r>
                        <a:rPr lang="en-US" sz="2800" dirty="0"/>
                        <a:t>Service</a:t>
                      </a:r>
                    </a:p>
                  </a:txBody>
                  <a:tcPr/>
                </a:tc>
                <a:tc>
                  <a:txBody>
                    <a:bodyPr/>
                    <a:lstStyle/>
                    <a:p>
                      <a:r>
                        <a:rPr lang="en-US" sz="2800" dirty="0"/>
                        <a:t>Purpose</a:t>
                      </a:r>
                    </a:p>
                  </a:txBody>
                  <a:tcPr/>
                </a:tc>
                <a:extLst>
                  <a:ext uri="{0D108BD9-81ED-4DB2-BD59-A6C34878D82A}">
                    <a16:rowId xmlns:a16="http://schemas.microsoft.com/office/drawing/2014/main" val="3653023332"/>
                  </a:ext>
                </a:extLst>
              </a:tr>
              <a:tr h="692406">
                <a:tc>
                  <a:txBody>
                    <a:bodyPr/>
                    <a:lstStyle/>
                    <a:p>
                      <a:r>
                        <a:rPr lang="en-US" sz="2800" dirty="0"/>
                        <a:t>Azure Container Registry</a:t>
                      </a:r>
                    </a:p>
                  </a:txBody>
                  <a:tcPr/>
                </a:tc>
                <a:tc>
                  <a:txBody>
                    <a:bodyPr/>
                    <a:lstStyle/>
                    <a:p>
                      <a:r>
                        <a:rPr lang="en-US" sz="2800" dirty="0"/>
                        <a:t>Build and Store app images</a:t>
                      </a:r>
                    </a:p>
                  </a:txBody>
                  <a:tcPr/>
                </a:tc>
                <a:extLst>
                  <a:ext uri="{0D108BD9-81ED-4DB2-BD59-A6C34878D82A}">
                    <a16:rowId xmlns:a16="http://schemas.microsoft.com/office/drawing/2014/main" val="1535173380"/>
                  </a:ext>
                </a:extLst>
              </a:tr>
              <a:tr h="692406">
                <a:tc>
                  <a:txBody>
                    <a:bodyPr/>
                    <a:lstStyle/>
                    <a:p>
                      <a:r>
                        <a:rPr lang="en-US" sz="2800" dirty="0"/>
                        <a:t>Azure Kubernetes Service</a:t>
                      </a:r>
                    </a:p>
                  </a:txBody>
                  <a:tcPr/>
                </a:tc>
                <a:tc>
                  <a:txBody>
                    <a:bodyPr/>
                    <a:lstStyle/>
                    <a:p>
                      <a:r>
                        <a:rPr lang="en-US" sz="2800" dirty="0"/>
                        <a:t>Run applications</a:t>
                      </a:r>
                    </a:p>
                  </a:txBody>
                  <a:tcPr/>
                </a:tc>
                <a:extLst>
                  <a:ext uri="{0D108BD9-81ED-4DB2-BD59-A6C34878D82A}">
                    <a16:rowId xmlns:a16="http://schemas.microsoft.com/office/drawing/2014/main" val="3882825297"/>
                  </a:ext>
                </a:extLst>
              </a:tr>
              <a:tr h="692406">
                <a:tc>
                  <a:txBody>
                    <a:bodyPr/>
                    <a:lstStyle/>
                    <a:p>
                      <a:r>
                        <a:rPr lang="en-US" sz="2800" dirty="0"/>
                        <a:t>Azure SQL</a:t>
                      </a:r>
                    </a:p>
                  </a:txBody>
                  <a:tcPr/>
                </a:tc>
                <a:tc>
                  <a:txBody>
                    <a:bodyPr/>
                    <a:lstStyle/>
                    <a:p>
                      <a:r>
                        <a:rPr lang="en-US" sz="2800" dirty="0"/>
                        <a:t>Store application data</a:t>
                      </a:r>
                    </a:p>
                  </a:txBody>
                  <a:tcPr/>
                </a:tc>
                <a:extLst>
                  <a:ext uri="{0D108BD9-81ED-4DB2-BD59-A6C34878D82A}">
                    <a16:rowId xmlns:a16="http://schemas.microsoft.com/office/drawing/2014/main" val="1618925305"/>
                  </a:ext>
                </a:extLst>
              </a:tr>
            </a:tbl>
          </a:graphicData>
        </a:graphic>
      </p:graphicFrame>
    </p:spTree>
    <p:extLst>
      <p:ext uri="{BB962C8B-B14F-4D97-AF65-F5344CB8AC3E}">
        <p14:creationId xmlns:p14="http://schemas.microsoft.com/office/powerpoint/2010/main" val="27503176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7DFB8-18A0-495B-A1C4-3FD1A4F7ED60}"/>
              </a:ext>
            </a:extLst>
          </p:cNvPr>
          <p:cNvSpPr>
            <a:spLocks noGrp="1"/>
          </p:cNvSpPr>
          <p:nvPr>
            <p:ph type="title"/>
          </p:nvPr>
        </p:nvSpPr>
        <p:spPr>
          <a:xfrm>
            <a:off x="831850" y="1709738"/>
            <a:ext cx="10515600" cy="2064099"/>
          </a:xfrm>
        </p:spPr>
        <p:txBody>
          <a:bodyPr/>
          <a:lstStyle/>
          <a:p>
            <a:pPr algn="ctr"/>
            <a:r>
              <a:rPr lang="en-US" dirty="0"/>
              <a:t>Demo</a:t>
            </a:r>
          </a:p>
        </p:txBody>
      </p:sp>
    </p:spTree>
    <p:extLst>
      <p:ext uri="{BB962C8B-B14F-4D97-AF65-F5344CB8AC3E}">
        <p14:creationId xmlns:p14="http://schemas.microsoft.com/office/powerpoint/2010/main" val="15571782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6DF010-B065-437A-A3CC-8ED4305E1218}"/>
              </a:ext>
            </a:extLst>
          </p:cNvPr>
          <p:cNvSpPr>
            <a:spLocks noGrp="1"/>
          </p:cNvSpPr>
          <p:nvPr>
            <p:ph type="title"/>
          </p:nvPr>
        </p:nvSpPr>
        <p:spPr/>
        <p:txBody>
          <a:bodyPr/>
          <a:lstStyle/>
          <a:p>
            <a:r>
              <a:rPr lang="en-US" dirty="0"/>
              <a:t>Deploy Your Application</a:t>
            </a:r>
          </a:p>
        </p:txBody>
      </p:sp>
      <p:sp>
        <p:nvSpPr>
          <p:cNvPr id="5" name="Text Placeholder 4">
            <a:extLst>
              <a:ext uri="{FF2B5EF4-FFF2-40B4-BE49-F238E27FC236}">
                <a16:creationId xmlns:a16="http://schemas.microsoft.com/office/drawing/2014/main" id="{C6725F70-B9A8-43D9-913F-30994FBE8D3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11922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sign&#10;&#10;Description automatically generated">
            <a:extLst>
              <a:ext uri="{FF2B5EF4-FFF2-40B4-BE49-F238E27FC236}">
                <a16:creationId xmlns:a16="http://schemas.microsoft.com/office/drawing/2014/main" id="{15B5E8B5-94BC-409A-AA87-237306B3D3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7789" y="759200"/>
            <a:ext cx="6156422" cy="5339600"/>
          </a:xfrm>
          <a:prstGeom prst="rect">
            <a:avLst/>
          </a:prstGeom>
        </p:spPr>
      </p:pic>
    </p:spTree>
    <p:extLst>
      <p:ext uri="{BB962C8B-B14F-4D97-AF65-F5344CB8AC3E}">
        <p14:creationId xmlns:p14="http://schemas.microsoft.com/office/powerpoint/2010/main" val="22885925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132"/>
          <p:cNvSpPr txBox="1">
            <a:spLocks noGrp="1"/>
          </p:cNvSpPr>
          <p:nvPr>
            <p:ph type="title"/>
          </p:nvPr>
        </p:nvSpPr>
        <p:spPr>
          <a:xfrm>
            <a:off x="595750" y="5957456"/>
            <a:ext cx="11001000" cy="720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Kubernetes</a:t>
            </a:r>
            <a:endParaRPr/>
          </a:p>
        </p:txBody>
      </p:sp>
      <p:sp>
        <p:nvSpPr>
          <p:cNvPr id="858" name="Google Shape;858;p132"/>
          <p:cNvSpPr txBox="1">
            <a:spLocks noGrp="1"/>
          </p:cNvSpPr>
          <p:nvPr>
            <p:ph type="body" idx="1"/>
          </p:nvPr>
        </p:nvSpPr>
        <p:spPr>
          <a:xfrm>
            <a:off x="307749" y="1541352"/>
            <a:ext cx="4824600" cy="30707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dirty="0"/>
              <a:t>Created by Google</a:t>
            </a:r>
            <a:endParaRPr dirty="0"/>
          </a:p>
          <a:p>
            <a:pPr marL="0" lvl="0" indent="0" algn="l" rtl="0">
              <a:spcBef>
                <a:spcPts val="1000"/>
              </a:spcBef>
              <a:spcAft>
                <a:spcPts val="0"/>
              </a:spcAft>
              <a:buNone/>
            </a:pPr>
            <a:r>
              <a:rPr lang="en-US" dirty="0"/>
              <a:t>Datacenter in a box</a:t>
            </a:r>
          </a:p>
          <a:p>
            <a:pPr marL="0" lvl="0" indent="0" algn="l" rtl="0">
              <a:spcBef>
                <a:spcPts val="1000"/>
              </a:spcBef>
              <a:spcAft>
                <a:spcPts val="0"/>
              </a:spcAft>
              <a:buNone/>
            </a:pPr>
            <a:r>
              <a:rPr lang="en-US" dirty="0"/>
              <a:t>Desired State Configuration</a:t>
            </a:r>
            <a:endParaRPr dirty="0"/>
          </a:p>
        </p:txBody>
      </p:sp>
      <p:sp>
        <p:nvSpPr>
          <p:cNvPr id="7" name="Title 3"/>
          <p:cNvSpPr txBox="1">
            <a:spLocks/>
          </p:cNvSpPr>
          <p:nvPr/>
        </p:nvSpPr>
        <p:spPr>
          <a:xfrm>
            <a:off x="307749" y="559137"/>
            <a:ext cx="3806283" cy="772412"/>
          </a:xfrm>
          <a:prstGeom prst="rect">
            <a:avLst/>
          </a:prstGeom>
          <a:noFill/>
          <a:ln>
            <a:noFill/>
          </a:ln>
        </p:spPr>
        <p:txBody>
          <a:bodyPr spcFirstLastPara="1" vert="horz" wrap="square" lIns="91425" tIns="45700" rIns="91425" bIns="45700" rtlCol="0" anchor="ctr" anchorCtr="0">
            <a:normAutofit/>
          </a:bodyPr>
          <a:lstStyle>
            <a:lvl1pPr lvl="0" algn="ctr" defTabSz="914400" rtl="0" eaLnBrk="1" latinLnBrk="0" hangingPunct="1">
              <a:lnSpc>
                <a:spcPct val="90000"/>
              </a:lnSpc>
              <a:spcBef>
                <a:spcPts val="0"/>
              </a:spcBef>
              <a:spcAft>
                <a:spcPts val="0"/>
              </a:spcAft>
              <a:buClr>
                <a:schemeClr val="lt1"/>
              </a:buClr>
              <a:buSzPts val="2600"/>
              <a:buFont typeface="Arial"/>
              <a:buNone/>
              <a:defRPr sz="2600" b="1" kern="1200" spc="100" baseline="0">
                <a:solidFill>
                  <a:schemeClr val="lt1"/>
                </a:solidFill>
                <a:latin typeface="Arial" panose="020B0604020202020204" pitchFamily="34" charset="0"/>
                <a:ea typeface="+mj-ea"/>
                <a:cs typeface="+mj-c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pPr algn="l"/>
            <a:r>
              <a:rPr lang="en-US" sz="4800" dirty="0">
                <a:solidFill>
                  <a:schemeClr val="tx1"/>
                </a:solidFill>
                <a:latin typeface="+mj-lt"/>
              </a:rPr>
              <a:t>Kubernetes</a:t>
            </a:r>
            <a:endParaRPr lang="en-US" sz="4000" dirty="0">
              <a:solidFill>
                <a:schemeClr val="tx1"/>
              </a:solidFill>
              <a:latin typeface="+mj-lt"/>
            </a:endParaRPr>
          </a:p>
        </p:txBody>
      </p:sp>
      <p:pic>
        <p:nvPicPr>
          <p:cNvPr id="2" name="Picture 1">
            <a:extLst>
              <a:ext uri="{FF2B5EF4-FFF2-40B4-BE49-F238E27FC236}">
                <a16:creationId xmlns:a16="http://schemas.microsoft.com/office/drawing/2014/main" id="{B45DE9C6-E212-4A3C-8036-3D055CC412EC}"/>
              </a:ext>
            </a:extLst>
          </p:cNvPr>
          <p:cNvPicPr>
            <a:picLocks noChangeAspect="1"/>
          </p:cNvPicPr>
          <p:nvPr/>
        </p:nvPicPr>
        <p:blipFill>
          <a:blip r:embed="rId3"/>
          <a:stretch>
            <a:fillRect/>
          </a:stretch>
        </p:blipFill>
        <p:spPr>
          <a:xfrm>
            <a:off x="6096000" y="273272"/>
            <a:ext cx="3506794" cy="5011482"/>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860;p132">
            <a:extLst>
              <a:ext uri="{FF2B5EF4-FFF2-40B4-BE49-F238E27FC236}">
                <a16:creationId xmlns:a16="http://schemas.microsoft.com/office/drawing/2014/main" id="{0DA5D72A-7933-47B0-A7A5-D35E89FBEFF3}"/>
              </a:ext>
            </a:extLst>
          </p:cNvPr>
          <p:cNvPicPr preferRelativeResize="0"/>
          <p:nvPr/>
        </p:nvPicPr>
        <p:blipFill>
          <a:blip r:embed="rId2">
            <a:alphaModFix/>
          </a:blip>
          <a:stretch>
            <a:fillRect/>
          </a:stretch>
        </p:blipFill>
        <p:spPr>
          <a:xfrm>
            <a:off x="2699762" y="692737"/>
            <a:ext cx="6792475" cy="5003500"/>
          </a:xfrm>
          <a:prstGeom prst="rect">
            <a:avLst/>
          </a:prstGeom>
          <a:noFill/>
          <a:ln>
            <a:noFill/>
          </a:ln>
        </p:spPr>
      </p:pic>
    </p:spTree>
    <p:extLst>
      <p:ext uri="{BB962C8B-B14F-4D97-AF65-F5344CB8AC3E}">
        <p14:creationId xmlns:p14="http://schemas.microsoft.com/office/powerpoint/2010/main" val="27430601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Kubernetes Objects</a:t>
            </a:r>
          </a:p>
        </p:txBody>
      </p:sp>
      <p:sp>
        <p:nvSpPr>
          <p:cNvPr id="5" name="Content Placeholder 4"/>
          <p:cNvSpPr>
            <a:spLocks noGrp="1"/>
          </p:cNvSpPr>
          <p:nvPr>
            <p:ph idx="1"/>
          </p:nvPr>
        </p:nvSpPr>
        <p:spPr/>
        <p:txBody>
          <a:bodyPr/>
          <a:lstStyle/>
          <a:p>
            <a:pPr marL="24131" lvl="0" indent="0">
              <a:spcAft>
                <a:spcPts val="0"/>
              </a:spcAft>
              <a:buSzPts val="3220"/>
              <a:buNone/>
            </a:pPr>
            <a:r>
              <a:rPr lang="en-US" dirty="0"/>
              <a:t>Pods</a:t>
            </a:r>
          </a:p>
          <a:p>
            <a:pPr marL="24131" lvl="0" indent="0">
              <a:spcBef>
                <a:spcPts val="0"/>
              </a:spcBef>
              <a:spcAft>
                <a:spcPts val="0"/>
              </a:spcAft>
              <a:buSzPts val="3220"/>
              <a:buNone/>
            </a:pPr>
            <a:endParaRPr lang="en-US" dirty="0"/>
          </a:p>
          <a:p>
            <a:pPr marL="24131" lvl="0" indent="0">
              <a:spcBef>
                <a:spcPts val="0"/>
              </a:spcBef>
              <a:spcAft>
                <a:spcPts val="0"/>
              </a:spcAft>
              <a:buSzPts val="3220"/>
              <a:buNone/>
            </a:pPr>
            <a:r>
              <a:rPr lang="en-US" dirty="0"/>
              <a:t>Deployments</a:t>
            </a:r>
          </a:p>
          <a:p>
            <a:pPr marL="24131" lvl="0" indent="0">
              <a:spcBef>
                <a:spcPts val="0"/>
              </a:spcBef>
              <a:spcAft>
                <a:spcPts val="0"/>
              </a:spcAft>
              <a:buSzPts val="3220"/>
              <a:buNone/>
            </a:pPr>
            <a:endParaRPr lang="en-US" dirty="0"/>
          </a:p>
          <a:p>
            <a:pPr marL="24131" lvl="0" indent="0">
              <a:spcBef>
                <a:spcPts val="0"/>
              </a:spcBef>
              <a:spcAft>
                <a:spcPts val="0"/>
              </a:spcAft>
              <a:buSzPts val="3220"/>
              <a:buNone/>
            </a:pPr>
            <a:r>
              <a:rPr lang="en-US" dirty="0"/>
              <a:t>Services</a:t>
            </a:r>
          </a:p>
          <a:p>
            <a:pPr marL="24131" lvl="0" indent="0">
              <a:spcBef>
                <a:spcPts val="0"/>
              </a:spcBef>
              <a:spcAft>
                <a:spcPts val="0"/>
              </a:spcAft>
              <a:buSzPts val="3220"/>
              <a:buNone/>
            </a:pPr>
            <a:endParaRPr lang="en-US" dirty="0"/>
          </a:p>
          <a:p>
            <a:pPr marL="24131" lvl="0" indent="0">
              <a:spcBef>
                <a:spcPts val="0"/>
              </a:spcBef>
              <a:spcAft>
                <a:spcPts val="0"/>
              </a:spcAft>
              <a:buSzPts val="3220"/>
              <a:buNone/>
            </a:pPr>
            <a:r>
              <a:rPr lang="en-US" dirty="0"/>
              <a:t>Volumes</a:t>
            </a:r>
          </a:p>
          <a:p>
            <a:pPr marL="24131" lvl="0" indent="0">
              <a:spcBef>
                <a:spcPts val="0"/>
              </a:spcBef>
              <a:spcAft>
                <a:spcPts val="0"/>
              </a:spcAft>
              <a:buSzPts val="3220"/>
              <a:buNone/>
            </a:pPr>
            <a:endParaRPr lang="en-US" dirty="0"/>
          </a:p>
          <a:p>
            <a:pPr marL="24131" lvl="0" indent="0">
              <a:spcBef>
                <a:spcPts val="0"/>
              </a:spcBef>
              <a:spcAft>
                <a:spcPts val="0"/>
              </a:spcAft>
              <a:buSzPts val="3220"/>
              <a:buNone/>
            </a:pPr>
            <a:r>
              <a:rPr lang="en-US" dirty="0"/>
              <a:t>Namespaces</a:t>
            </a:r>
          </a:p>
          <a:p>
            <a:pPr marL="0" indent="0">
              <a:buNone/>
            </a:pPr>
            <a:endParaRPr lang="en-US" dirty="0"/>
          </a:p>
        </p:txBody>
      </p:sp>
    </p:spTree>
    <p:extLst>
      <p:ext uri="{BB962C8B-B14F-4D97-AF65-F5344CB8AC3E}">
        <p14:creationId xmlns:p14="http://schemas.microsoft.com/office/powerpoint/2010/main" val="217061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What can you run on Kubernetes?</a:t>
            </a:r>
          </a:p>
        </p:txBody>
      </p:sp>
      <p:sp>
        <p:nvSpPr>
          <p:cNvPr id="866" name="Google Shape;866;p133"/>
          <p:cNvSpPr txBox="1">
            <a:spLocks noGrp="1"/>
          </p:cNvSpPr>
          <p:nvPr>
            <p:ph idx="1"/>
          </p:nvPr>
        </p:nvSpPr>
        <p:spPr>
          <a:prstGeom prst="rect">
            <a:avLst/>
          </a:prstGeom>
        </p:spPr>
        <p:txBody>
          <a:bodyPr spcFirstLastPara="1" wrap="square" lIns="91425" tIns="45700" rIns="91425" bIns="45700" anchor="ctr" anchorCtr="0">
            <a:noAutofit/>
          </a:bodyPr>
          <a:lstStyle/>
          <a:p>
            <a:pPr marL="0" lvl="0" indent="0" algn="l" rtl="0">
              <a:spcBef>
                <a:spcPts val="1000"/>
              </a:spcBef>
              <a:spcAft>
                <a:spcPts val="0"/>
              </a:spcAft>
              <a:buNone/>
            </a:pPr>
            <a:r>
              <a:rPr lang="en-US" dirty="0"/>
              <a:t>Applications</a:t>
            </a:r>
          </a:p>
          <a:p>
            <a:pPr marL="0" lvl="0" indent="0" algn="l" rtl="0">
              <a:spcBef>
                <a:spcPts val="1000"/>
              </a:spcBef>
              <a:spcAft>
                <a:spcPts val="0"/>
              </a:spcAft>
              <a:buNone/>
            </a:pPr>
            <a:r>
              <a:rPr lang="en-US" dirty="0"/>
              <a:t>API Gateways</a:t>
            </a:r>
            <a:endParaRPr dirty="0"/>
          </a:p>
          <a:p>
            <a:pPr marL="0" lvl="0" indent="0" algn="l" rtl="0">
              <a:spcBef>
                <a:spcPts val="1000"/>
              </a:spcBef>
              <a:spcAft>
                <a:spcPts val="0"/>
              </a:spcAft>
              <a:buNone/>
            </a:pPr>
            <a:r>
              <a:rPr lang="en-US" dirty="0"/>
              <a:t>Databases</a:t>
            </a:r>
            <a:endParaRPr dirty="0"/>
          </a:p>
          <a:p>
            <a:pPr marL="0" lvl="0" indent="0" algn="l" rtl="0">
              <a:spcBef>
                <a:spcPts val="1000"/>
              </a:spcBef>
              <a:spcAft>
                <a:spcPts val="0"/>
              </a:spcAft>
              <a:buNone/>
            </a:pPr>
            <a:r>
              <a:rPr lang="en-US" dirty="0"/>
              <a:t>Logging and Monitoring Frameworks</a:t>
            </a:r>
            <a:endParaRPr dirty="0"/>
          </a:p>
          <a:p>
            <a:pPr marL="0" lvl="0" indent="0" algn="l" rtl="0">
              <a:spcBef>
                <a:spcPts val="1000"/>
              </a:spcBef>
              <a:spcAft>
                <a:spcPts val="600"/>
              </a:spcAft>
              <a:buNone/>
            </a:pPr>
            <a:r>
              <a:rPr lang="en-US" dirty="0"/>
              <a:t>etc...</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4132D-44A5-4B7D-8116-8EBEE8E6EC93}"/>
              </a:ext>
            </a:extLst>
          </p:cNvPr>
          <p:cNvSpPr>
            <a:spLocks noGrp="1"/>
          </p:cNvSpPr>
          <p:nvPr>
            <p:ph type="title"/>
          </p:nvPr>
        </p:nvSpPr>
        <p:spPr/>
        <p:txBody>
          <a:bodyPr/>
          <a:lstStyle/>
          <a:p>
            <a:r>
              <a:rPr lang="en-US"/>
              <a:t>Practically Speaking…</a:t>
            </a:r>
          </a:p>
        </p:txBody>
      </p:sp>
      <p:sp>
        <p:nvSpPr>
          <p:cNvPr id="3" name="Content Placeholder 2">
            <a:extLst>
              <a:ext uri="{FF2B5EF4-FFF2-40B4-BE49-F238E27FC236}">
                <a16:creationId xmlns:a16="http://schemas.microsoft.com/office/drawing/2014/main" id="{7D92ED4B-6A2D-4D15-9AAC-ACDBABEF6DD4}"/>
              </a:ext>
            </a:extLst>
          </p:cNvPr>
          <p:cNvSpPr>
            <a:spLocks noGrp="1"/>
          </p:cNvSpPr>
          <p:nvPr>
            <p:ph idx="1"/>
          </p:nvPr>
        </p:nvSpPr>
        <p:spPr/>
        <p:txBody>
          <a:bodyPr/>
          <a:lstStyle/>
          <a:p>
            <a:pPr marL="0" indent="0">
              <a:buNone/>
            </a:pPr>
            <a:r>
              <a:rPr lang="en-US" dirty="0"/>
              <a:t>Stateless Apps</a:t>
            </a:r>
          </a:p>
          <a:p>
            <a:pPr marL="0" indent="0">
              <a:buNone/>
            </a:pPr>
            <a:r>
              <a:rPr lang="en-US" dirty="0"/>
              <a:t>Containers</a:t>
            </a:r>
          </a:p>
          <a:p>
            <a:pPr marL="0" indent="0">
              <a:buNone/>
            </a:pPr>
            <a:r>
              <a:rPr lang="en-US" dirty="0"/>
              <a:t>Orchestration</a:t>
            </a:r>
          </a:p>
        </p:txBody>
      </p:sp>
    </p:spTree>
    <p:extLst>
      <p:ext uri="{BB962C8B-B14F-4D97-AF65-F5344CB8AC3E}">
        <p14:creationId xmlns:p14="http://schemas.microsoft.com/office/powerpoint/2010/main" val="10935480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134"/>
          <p:cNvSpPr txBox="1">
            <a:spLocks noGrp="1"/>
          </p:cNvSpPr>
          <p:nvPr>
            <p:ph type="body" idx="1"/>
          </p:nvPr>
        </p:nvSpPr>
        <p:spPr>
          <a:prstGeom prst="rect">
            <a:avLst/>
          </a:prstGeom>
        </p:spPr>
        <p:txBody>
          <a:bodyPr spcFirstLastPara="1" wrap="square" lIns="91425" tIns="45700" rIns="91425" bIns="45700" anchor="ctr" anchorCtr="0">
            <a:noAutofit/>
          </a:bodyPr>
          <a:lstStyle/>
          <a:p>
            <a:pPr marL="0" lvl="0" indent="0" algn="l" rtl="0">
              <a:spcBef>
                <a:spcPts val="1000"/>
              </a:spcBef>
              <a:spcAft>
                <a:spcPts val="0"/>
              </a:spcAft>
              <a:buNone/>
            </a:pPr>
            <a:r>
              <a:rPr lang="en-US"/>
              <a:t>Cloud Native Interactive Landscape</a:t>
            </a:r>
            <a:endParaRPr/>
          </a:p>
          <a:p>
            <a:pPr marL="0" lvl="0" indent="0" algn="l" rtl="0">
              <a:spcBef>
                <a:spcPts val="1000"/>
              </a:spcBef>
              <a:spcAft>
                <a:spcPts val="0"/>
              </a:spcAft>
              <a:buNone/>
            </a:pPr>
            <a:r>
              <a:rPr lang="en-US" u="sng">
                <a:solidFill>
                  <a:schemeClr val="hlink"/>
                </a:solidFill>
                <a:hlinkClick r:id="rId3"/>
              </a:rPr>
              <a:t>https://landscape.cncf.io/</a:t>
            </a:r>
            <a:endParaRPr/>
          </a:p>
          <a:p>
            <a:pPr marL="0" lvl="0" indent="0" algn="l" rtl="0">
              <a:spcBef>
                <a:spcPts val="1000"/>
              </a:spcBef>
              <a:spcAft>
                <a:spcPts val="600"/>
              </a:spcAft>
              <a:buNone/>
            </a:pPr>
            <a:endParaRPr/>
          </a:p>
        </p:txBody>
      </p:sp>
      <p:sp>
        <p:nvSpPr>
          <p:cNvPr id="875" name="Google Shape;875;p134"/>
          <p:cNvSpPr txBox="1">
            <a:spLocks noGrp="1"/>
          </p:cNvSpPr>
          <p:nvPr>
            <p:ph type="body" idx="2"/>
          </p:nvPr>
        </p:nvSpPr>
        <p:spPr>
          <a:prstGeom prst="rect">
            <a:avLst/>
          </a:prstGeom>
        </p:spPr>
        <p:txBody>
          <a:bodyPr spcFirstLastPara="1" wrap="square" lIns="91425" tIns="45700" rIns="91425" bIns="45700" anchor="ctr" anchorCtr="0">
            <a:noAutofit/>
          </a:bodyPr>
          <a:lstStyle/>
          <a:p>
            <a:pPr marL="0" lvl="0" indent="0" algn="r" rtl="0">
              <a:spcBef>
                <a:spcPts val="100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7DFB8-18A0-495B-A1C4-3FD1A4F7ED60}"/>
              </a:ext>
            </a:extLst>
          </p:cNvPr>
          <p:cNvSpPr>
            <a:spLocks noGrp="1"/>
          </p:cNvSpPr>
          <p:nvPr>
            <p:ph type="title"/>
          </p:nvPr>
        </p:nvSpPr>
        <p:spPr>
          <a:xfrm>
            <a:off x="831850" y="1709738"/>
            <a:ext cx="10515600" cy="2064099"/>
          </a:xfrm>
        </p:spPr>
        <p:txBody>
          <a:bodyPr/>
          <a:lstStyle/>
          <a:p>
            <a:pPr algn="ctr"/>
            <a:r>
              <a:rPr lang="en-US" dirty="0"/>
              <a:t>Demo</a:t>
            </a:r>
          </a:p>
        </p:txBody>
      </p:sp>
    </p:spTree>
    <p:extLst>
      <p:ext uri="{BB962C8B-B14F-4D97-AF65-F5344CB8AC3E}">
        <p14:creationId xmlns:p14="http://schemas.microsoft.com/office/powerpoint/2010/main" val="36521996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6CA5F-F27E-4BDF-B811-B13F5A406DC6}"/>
              </a:ext>
            </a:extLst>
          </p:cNvPr>
          <p:cNvSpPr>
            <a:spLocks noGrp="1"/>
          </p:cNvSpPr>
          <p:nvPr>
            <p:ph type="title"/>
          </p:nvPr>
        </p:nvSpPr>
        <p:spPr/>
        <p:txBody>
          <a:bodyPr/>
          <a:lstStyle/>
          <a:p>
            <a:r>
              <a:rPr lang="en-US" dirty="0"/>
              <a:t>Advocating Cloud Native</a:t>
            </a:r>
          </a:p>
        </p:txBody>
      </p:sp>
      <p:sp>
        <p:nvSpPr>
          <p:cNvPr id="3" name="Text Placeholder 2">
            <a:extLst>
              <a:ext uri="{FF2B5EF4-FFF2-40B4-BE49-F238E27FC236}">
                <a16:creationId xmlns:a16="http://schemas.microsoft.com/office/drawing/2014/main" id="{196401FF-E679-494B-AC93-23A992E3D649}"/>
              </a:ext>
            </a:extLst>
          </p:cNvPr>
          <p:cNvSpPr>
            <a:spLocks noGrp="1"/>
          </p:cNvSpPr>
          <p:nvPr>
            <p:ph type="body" idx="1"/>
          </p:nvPr>
        </p:nvSpPr>
        <p:spPr/>
        <p:txBody>
          <a:bodyPr/>
          <a:lstStyle/>
          <a:p>
            <a:r>
              <a:rPr lang="en-US" dirty="0"/>
              <a:t>Breaking through barriers in your own company.</a:t>
            </a:r>
          </a:p>
        </p:txBody>
      </p:sp>
    </p:spTree>
    <p:extLst>
      <p:ext uri="{BB962C8B-B14F-4D97-AF65-F5344CB8AC3E}">
        <p14:creationId xmlns:p14="http://schemas.microsoft.com/office/powerpoint/2010/main" val="19479151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24574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at that is looking at the camera&#10;&#10;Description automatically generated">
            <a:extLst>
              <a:ext uri="{FF2B5EF4-FFF2-40B4-BE49-F238E27FC236}">
                <a16:creationId xmlns:a16="http://schemas.microsoft.com/office/drawing/2014/main" id="{24BAD2D8-AE30-429D-B172-4692EAA20B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5454" y="353978"/>
            <a:ext cx="8101091" cy="6150043"/>
          </a:xfrm>
          <a:prstGeom prst="rect">
            <a:avLst/>
          </a:prstGeom>
        </p:spPr>
      </p:pic>
    </p:spTree>
    <p:extLst>
      <p:ext uri="{BB962C8B-B14F-4D97-AF65-F5344CB8AC3E}">
        <p14:creationId xmlns:p14="http://schemas.microsoft.com/office/powerpoint/2010/main" val="273066185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E9D47-7366-4EFA-8E30-E480A1F00AD4}"/>
              </a:ext>
            </a:extLst>
          </p:cNvPr>
          <p:cNvSpPr>
            <a:spLocks noGrp="1"/>
          </p:cNvSpPr>
          <p:nvPr>
            <p:ph type="title"/>
          </p:nvPr>
        </p:nvSpPr>
        <p:spPr/>
        <p:txBody>
          <a:bodyPr/>
          <a:lstStyle/>
          <a:p>
            <a:endParaRPr lang="en-US"/>
          </a:p>
        </p:txBody>
      </p:sp>
      <p:pic>
        <p:nvPicPr>
          <p:cNvPr id="5" name="Picture 4" descr="A picture containing water, umbrella, sitting, sun&#10;&#10;Description automatically generated">
            <a:extLst>
              <a:ext uri="{FF2B5EF4-FFF2-40B4-BE49-F238E27FC236}">
                <a16:creationId xmlns:a16="http://schemas.microsoft.com/office/drawing/2014/main" id="{EC44C883-370B-4B5D-8E6B-4DC94D6D2E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121737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B62D-CBF1-4C1D-AD96-A78F85FFD21D}"/>
              </a:ext>
            </a:extLst>
          </p:cNvPr>
          <p:cNvSpPr>
            <a:spLocks noGrp="1"/>
          </p:cNvSpPr>
          <p:nvPr>
            <p:ph type="title"/>
          </p:nvPr>
        </p:nvSpPr>
        <p:spPr>
          <a:xfrm>
            <a:off x="509666" y="457200"/>
            <a:ext cx="6265889" cy="1600200"/>
          </a:xfrm>
        </p:spPr>
        <p:txBody>
          <a:bodyPr/>
          <a:lstStyle/>
          <a:p>
            <a:r>
              <a:rPr lang="en-US" dirty="0"/>
              <a:t>“Full stack” just got a lot harder</a:t>
            </a:r>
          </a:p>
        </p:txBody>
      </p:sp>
      <p:sp>
        <p:nvSpPr>
          <p:cNvPr id="11" name="Text Placeholder 10">
            <a:extLst>
              <a:ext uri="{FF2B5EF4-FFF2-40B4-BE49-F238E27FC236}">
                <a16:creationId xmlns:a16="http://schemas.microsoft.com/office/drawing/2014/main" id="{130D9D58-047A-4370-9A67-9C9F85A0A251}"/>
              </a:ext>
            </a:extLst>
          </p:cNvPr>
          <p:cNvSpPr>
            <a:spLocks noGrp="1"/>
          </p:cNvSpPr>
          <p:nvPr>
            <p:ph type="body" sz="half" idx="2"/>
          </p:nvPr>
        </p:nvSpPr>
        <p:spPr>
          <a:xfrm>
            <a:off x="509666" y="2106118"/>
            <a:ext cx="3932237" cy="3811588"/>
          </a:xfrm>
        </p:spPr>
        <p:txBody>
          <a:bodyPr/>
          <a:lstStyle/>
          <a:p>
            <a:r>
              <a:rPr lang="en-US" dirty="0">
                <a:highlight>
                  <a:srgbClr val="FFFF00"/>
                </a:highlight>
              </a:rPr>
              <a:t>Network Design</a:t>
            </a:r>
          </a:p>
          <a:p>
            <a:r>
              <a:rPr lang="en-US" dirty="0">
                <a:highlight>
                  <a:srgbClr val="FFFF00"/>
                </a:highlight>
              </a:rPr>
              <a:t>Security</a:t>
            </a:r>
          </a:p>
          <a:p>
            <a:r>
              <a:rPr lang="en-US" dirty="0">
                <a:highlight>
                  <a:srgbClr val="FFFF00"/>
                </a:highlight>
              </a:rPr>
              <a:t>Application Orchestration</a:t>
            </a:r>
          </a:p>
          <a:p>
            <a:r>
              <a:rPr lang="en-US" dirty="0"/>
              <a:t>Database</a:t>
            </a:r>
          </a:p>
          <a:p>
            <a:r>
              <a:rPr lang="en-US" dirty="0"/>
              <a:t>Back end Code</a:t>
            </a:r>
          </a:p>
          <a:p>
            <a:r>
              <a:rPr lang="en-US" dirty="0"/>
              <a:t>Front End Code</a:t>
            </a:r>
          </a:p>
          <a:p>
            <a:r>
              <a:rPr lang="en-US" dirty="0">
                <a:highlight>
                  <a:srgbClr val="FFFF00"/>
                </a:highlight>
              </a:rPr>
              <a:t>CDNs and Storage</a:t>
            </a:r>
          </a:p>
        </p:txBody>
      </p:sp>
      <p:pic>
        <p:nvPicPr>
          <p:cNvPr id="9" name="Picture 8" descr="A piano next to a book shelf&#10;&#10;Description automatically generated">
            <a:extLst>
              <a:ext uri="{FF2B5EF4-FFF2-40B4-BE49-F238E27FC236}">
                <a16:creationId xmlns:a16="http://schemas.microsoft.com/office/drawing/2014/main" id="{19D88694-5B77-4F88-A079-0F5C70A61A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22489" y="256707"/>
            <a:ext cx="4229723" cy="6344585"/>
          </a:xfrm>
          <a:prstGeom prst="rect">
            <a:avLst/>
          </a:prstGeom>
        </p:spPr>
      </p:pic>
    </p:spTree>
    <p:extLst>
      <p:ext uri="{BB962C8B-B14F-4D97-AF65-F5344CB8AC3E}">
        <p14:creationId xmlns:p14="http://schemas.microsoft.com/office/powerpoint/2010/main" val="34027859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C216E48-2F9B-4A4F-ADD0-DFA903B20F36}"/>
              </a:ext>
            </a:extLst>
          </p:cNvPr>
          <p:cNvSpPr>
            <a:spLocks noGrp="1"/>
          </p:cNvSpPr>
          <p:nvPr>
            <p:ph type="body" idx="1"/>
          </p:nvPr>
        </p:nvSpPr>
        <p:spPr/>
        <p:txBody>
          <a:bodyPr/>
          <a:lstStyle/>
          <a:p>
            <a:r>
              <a:rPr lang="en-US" dirty="0"/>
              <a:t>What’s the solution?</a:t>
            </a:r>
          </a:p>
        </p:txBody>
      </p:sp>
      <p:sp>
        <p:nvSpPr>
          <p:cNvPr id="6" name="Text Placeholder 5">
            <a:extLst>
              <a:ext uri="{FF2B5EF4-FFF2-40B4-BE49-F238E27FC236}">
                <a16:creationId xmlns:a16="http://schemas.microsoft.com/office/drawing/2014/main" id="{CCCD2E73-4644-4989-A4EC-264B8454A0D2}"/>
              </a:ext>
            </a:extLst>
          </p:cNvPr>
          <p:cNvSpPr>
            <a:spLocks noGrp="1"/>
          </p:cNvSpPr>
          <p:nvPr>
            <p:ph type="body" idx="2"/>
          </p:nvPr>
        </p:nvSpPr>
        <p:spPr/>
        <p:txBody>
          <a:bodyPr/>
          <a:lstStyle/>
          <a:p>
            <a:endParaRPr lang="en-US"/>
          </a:p>
        </p:txBody>
      </p:sp>
    </p:spTree>
    <p:extLst>
      <p:ext uri="{BB962C8B-B14F-4D97-AF65-F5344CB8AC3E}">
        <p14:creationId xmlns:p14="http://schemas.microsoft.com/office/powerpoint/2010/main" val="246351607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C863B30-F31E-4A84-930D-8BA7224F23FC}"/>
              </a:ext>
            </a:extLst>
          </p:cNvPr>
          <p:cNvSpPr>
            <a:spLocks noGrp="1"/>
          </p:cNvSpPr>
          <p:nvPr>
            <p:ph type="body" idx="2"/>
          </p:nvPr>
        </p:nvSpPr>
        <p:spPr/>
        <p:txBody>
          <a:bodyPr/>
          <a:lstStyle/>
          <a:p>
            <a:endParaRPr lang="en-US"/>
          </a:p>
        </p:txBody>
      </p:sp>
      <p:pic>
        <p:nvPicPr>
          <p:cNvPr id="5" name="Picture 4" descr="A group of people sitting at a desk&#10;&#10;Description automatically generated">
            <a:extLst>
              <a:ext uri="{FF2B5EF4-FFF2-40B4-BE49-F238E27FC236}">
                <a16:creationId xmlns:a16="http://schemas.microsoft.com/office/drawing/2014/main" id="{B946D6E6-81BC-4EDD-8196-C19AEDBC04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7798" y="252515"/>
            <a:ext cx="9531989" cy="6352969"/>
          </a:xfrm>
          <a:prstGeom prst="rect">
            <a:avLst/>
          </a:prstGeom>
        </p:spPr>
      </p:pic>
    </p:spTree>
    <p:extLst>
      <p:ext uri="{BB962C8B-B14F-4D97-AF65-F5344CB8AC3E}">
        <p14:creationId xmlns:p14="http://schemas.microsoft.com/office/powerpoint/2010/main" val="41239212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people in a room&#10;&#10;Description automatically generated">
            <a:extLst>
              <a:ext uri="{FF2B5EF4-FFF2-40B4-BE49-F238E27FC236}">
                <a16:creationId xmlns:a16="http://schemas.microsoft.com/office/drawing/2014/main" id="{8E795E2E-9AA2-4935-B1CB-E9ED372FC1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4065" y="290209"/>
            <a:ext cx="9403869" cy="6277582"/>
          </a:xfrm>
          <a:prstGeom prst="rect">
            <a:avLst/>
          </a:prstGeom>
        </p:spPr>
      </p:pic>
    </p:spTree>
    <p:extLst>
      <p:ext uri="{BB962C8B-B14F-4D97-AF65-F5344CB8AC3E}">
        <p14:creationId xmlns:p14="http://schemas.microsoft.com/office/powerpoint/2010/main" val="21773312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475B8-30B2-4E39-BAD0-382E723EE388}"/>
              </a:ext>
            </a:extLst>
          </p:cNvPr>
          <p:cNvSpPr>
            <a:spLocks noGrp="1"/>
          </p:cNvSpPr>
          <p:nvPr>
            <p:ph type="title"/>
          </p:nvPr>
        </p:nvSpPr>
        <p:spPr/>
        <p:txBody>
          <a:bodyPr/>
          <a:lstStyle/>
          <a:p>
            <a:r>
              <a:rPr lang="en-US"/>
              <a:t>Cloud Native Benefits</a:t>
            </a:r>
          </a:p>
        </p:txBody>
      </p:sp>
      <p:sp>
        <p:nvSpPr>
          <p:cNvPr id="3" name="Content Placeholder 2">
            <a:extLst>
              <a:ext uri="{FF2B5EF4-FFF2-40B4-BE49-F238E27FC236}">
                <a16:creationId xmlns:a16="http://schemas.microsoft.com/office/drawing/2014/main" id="{6A4CB837-0ED8-4637-9589-4E2DBD5B1841}"/>
              </a:ext>
            </a:extLst>
          </p:cNvPr>
          <p:cNvSpPr>
            <a:spLocks noGrp="1"/>
          </p:cNvSpPr>
          <p:nvPr>
            <p:ph idx="1"/>
          </p:nvPr>
        </p:nvSpPr>
        <p:spPr/>
        <p:txBody>
          <a:bodyPr>
            <a:normAutofit/>
          </a:bodyPr>
          <a:lstStyle/>
          <a:p>
            <a:pPr marL="0" indent="0">
              <a:buNone/>
            </a:pPr>
            <a:r>
              <a:rPr lang="en-US"/>
              <a:t>Power</a:t>
            </a:r>
          </a:p>
          <a:p>
            <a:pPr marL="0" indent="0">
              <a:buNone/>
            </a:pPr>
            <a:r>
              <a:rPr lang="en-US"/>
              <a:t>Portability</a:t>
            </a:r>
          </a:p>
          <a:p>
            <a:pPr marL="0" indent="0">
              <a:buNone/>
            </a:pPr>
            <a:r>
              <a:rPr lang="en-US"/>
              <a:t>Cost</a:t>
            </a:r>
          </a:p>
          <a:p>
            <a:pPr marL="0" indent="0">
              <a:buNone/>
            </a:pPr>
            <a:r>
              <a:rPr lang="en-US"/>
              <a:t>Replicability</a:t>
            </a:r>
          </a:p>
          <a:p>
            <a:pPr marL="0" indent="0">
              <a:buNone/>
            </a:pPr>
            <a:r>
              <a:rPr lang="en-US"/>
              <a:t>Human Happiness</a:t>
            </a:r>
          </a:p>
        </p:txBody>
      </p:sp>
    </p:spTree>
    <p:extLst>
      <p:ext uri="{BB962C8B-B14F-4D97-AF65-F5344CB8AC3E}">
        <p14:creationId xmlns:p14="http://schemas.microsoft.com/office/powerpoint/2010/main" val="27707413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5AB1F-7973-4C7F-92BB-F07EE96F2AF9}"/>
              </a:ext>
            </a:extLst>
          </p:cNvPr>
          <p:cNvSpPr>
            <a:spLocks noGrp="1"/>
          </p:cNvSpPr>
          <p:nvPr>
            <p:ph type="title"/>
          </p:nvPr>
        </p:nvSpPr>
        <p:spPr/>
        <p:txBody>
          <a:bodyPr/>
          <a:lstStyle/>
          <a:p>
            <a:r>
              <a:rPr lang="en-US"/>
              <a:t>Where to Find More</a:t>
            </a:r>
          </a:p>
        </p:txBody>
      </p:sp>
      <p:sp>
        <p:nvSpPr>
          <p:cNvPr id="3" name="Content Placeholder 2">
            <a:extLst>
              <a:ext uri="{FF2B5EF4-FFF2-40B4-BE49-F238E27FC236}">
                <a16:creationId xmlns:a16="http://schemas.microsoft.com/office/drawing/2014/main" id="{89F54185-8535-4247-8BF8-8B4ECFFE9B84}"/>
              </a:ext>
            </a:extLst>
          </p:cNvPr>
          <p:cNvSpPr>
            <a:spLocks noGrp="1"/>
          </p:cNvSpPr>
          <p:nvPr>
            <p:ph idx="1"/>
          </p:nvPr>
        </p:nvSpPr>
        <p:spPr/>
        <p:txBody>
          <a:bodyPr vert="horz" lIns="91440" tIns="45720" rIns="91440" bIns="45720" rtlCol="0" anchor="t">
            <a:normAutofit/>
          </a:bodyPr>
          <a:lstStyle/>
          <a:p>
            <a:pPr marL="0" indent="0">
              <a:buNone/>
            </a:pPr>
            <a:r>
              <a:rPr lang="en-US"/>
              <a:t>Cloud Native DevOps with Kubernetes</a:t>
            </a:r>
          </a:p>
          <a:p>
            <a:pPr marL="0" indent="0">
              <a:buNone/>
            </a:pPr>
            <a:endParaRPr lang="en-US"/>
          </a:p>
          <a:p>
            <a:pPr marL="0" indent="0">
              <a:buNone/>
            </a:pPr>
            <a:r>
              <a:rPr lang="en-US"/>
              <a:t>Microsoft Docs</a:t>
            </a:r>
          </a:p>
          <a:p>
            <a:pPr marL="0" indent="0">
              <a:buNone/>
            </a:pPr>
            <a:r>
              <a:rPr lang="en-US">
                <a:hlinkClick r:id="rId2"/>
              </a:rPr>
              <a:t>https://docs.microsoft.com/en-us/azure/aks/</a:t>
            </a:r>
            <a:endParaRPr lang="en-US"/>
          </a:p>
          <a:p>
            <a:pPr marL="0" indent="0">
              <a:buNone/>
            </a:pPr>
            <a:r>
              <a:rPr lang="en-US">
                <a:hlinkClick r:id="rId3"/>
              </a:rPr>
              <a:t>https://docs.microsoft.com/en-us/azure/container-registry/</a:t>
            </a:r>
          </a:p>
          <a:p>
            <a:pPr marL="0" indent="0">
              <a:buNone/>
            </a:pPr>
            <a:endParaRPr lang="en-US"/>
          </a:p>
          <a:p>
            <a:pPr marL="0" indent="0">
              <a:buNone/>
            </a:pPr>
            <a:r>
              <a:rPr lang="en-US"/>
              <a:t>Microsoft Architecture Guide</a:t>
            </a:r>
          </a:p>
          <a:p>
            <a:pPr marL="0" indent="0">
              <a:buNone/>
            </a:pPr>
            <a:r>
              <a:rPr lang="en-US">
                <a:hlinkClick r:id="rId4"/>
              </a:rPr>
              <a:t>https://docs.microsoft.com/en-us/azure/architecture/guide/</a:t>
            </a:r>
          </a:p>
          <a:p>
            <a:pPr marL="0" indent="0">
              <a:buNone/>
            </a:pPr>
            <a:endParaRPr lang="en-US"/>
          </a:p>
          <a:p>
            <a:pPr marL="0" indent="0">
              <a:buNone/>
            </a:pPr>
            <a:endParaRPr lang="en-US"/>
          </a:p>
        </p:txBody>
      </p:sp>
      <p:pic>
        <p:nvPicPr>
          <p:cNvPr id="4" name="Picture 4" descr="A close up of a bird&#10;&#10;Description generated with very high confidence">
            <a:extLst>
              <a:ext uri="{FF2B5EF4-FFF2-40B4-BE49-F238E27FC236}">
                <a16:creationId xmlns:a16="http://schemas.microsoft.com/office/drawing/2014/main" id="{F99AD7EC-DA1A-46EB-9E62-243F5E9D27FD}"/>
              </a:ext>
            </a:extLst>
          </p:cNvPr>
          <p:cNvPicPr>
            <a:picLocks noChangeAspect="1"/>
          </p:cNvPicPr>
          <p:nvPr/>
        </p:nvPicPr>
        <p:blipFill>
          <a:blip r:embed="rId5"/>
          <a:stretch>
            <a:fillRect/>
          </a:stretch>
        </p:blipFill>
        <p:spPr>
          <a:xfrm>
            <a:off x="8201024" y="609592"/>
            <a:ext cx="2374107" cy="3102784"/>
          </a:xfrm>
          <a:prstGeom prst="rect">
            <a:avLst/>
          </a:prstGeom>
        </p:spPr>
      </p:pic>
    </p:spTree>
    <p:extLst>
      <p:ext uri="{BB962C8B-B14F-4D97-AF65-F5344CB8AC3E}">
        <p14:creationId xmlns:p14="http://schemas.microsoft.com/office/powerpoint/2010/main" val="13041809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5279" y="1122363"/>
            <a:ext cx="11168959" cy="1182986"/>
          </a:xfrm>
        </p:spPr>
        <p:txBody>
          <a:bodyPr>
            <a:noAutofit/>
          </a:bodyPr>
          <a:lstStyle/>
          <a:p>
            <a:r>
              <a:rPr lang="en-US" sz="7200"/>
              <a:t>Thanks!</a:t>
            </a:r>
          </a:p>
        </p:txBody>
      </p:sp>
      <p:sp>
        <p:nvSpPr>
          <p:cNvPr id="4" name="Subtitle 2">
            <a:extLst>
              <a:ext uri="{FF2B5EF4-FFF2-40B4-BE49-F238E27FC236}">
                <a16:creationId xmlns:a16="http://schemas.microsoft.com/office/drawing/2014/main" id="{C9A80F32-C68B-4E03-BCAE-34973D7AA27C}"/>
              </a:ext>
            </a:extLst>
          </p:cNvPr>
          <p:cNvSpPr txBox="1">
            <a:spLocks noGrp="1"/>
          </p:cNvSpPr>
          <p:nvPr>
            <p:ph type="subTitle" idx="1"/>
          </p:nvPr>
        </p:nvSpPr>
        <p:spPr>
          <a:xfrm>
            <a:off x="555279" y="4552651"/>
            <a:ext cx="6841402" cy="1655762"/>
          </a:xfrm>
          <a:prstGeom prst="rect">
            <a:avLst/>
          </a:prstGeom>
        </p:spPr>
        <p:txBody>
          <a:bodyPr vert="horz" lIns="91440" tIns="45720" rIns="91440" bIns="45720" rtlCol="0" anchor="t">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t>Dustin Ewers | Consultant @ Centare</a:t>
            </a:r>
          </a:p>
          <a:p>
            <a:pPr algn="l"/>
            <a:r>
              <a:rPr lang="en-US" dirty="0"/>
              <a:t>www.dustinewers.com</a:t>
            </a:r>
          </a:p>
          <a:p>
            <a:pPr algn="l"/>
            <a:r>
              <a:rPr lang="en-US" dirty="0">
                <a:hlinkClick r:id="rId3"/>
              </a:rPr>
              <a:t>https://www.linkedin.com/in/dustinewers/</a:t>
            </a:r>
            <a:endParaRPr lang="en-US" dirty="0"/>
          </a:p>
          <a:p>
            <a:pPr algn="l"/>
            <a:r>
              <a:rPr lang="en-US" dirty="0">
                <a:hlinkClick r:id="rId4"/>
              </a:rPr>
              <a:t>https://github.com/DustinEwers/cloud-native-dot-net</a:t>
            </a:r>
            <a:endParaRPr lang="en-US" dirty="0"/>
          </a:p>
          <a:p>
            <a:pPr algn="l"/>
            <a:endParaRPr lang="en-US" dirty="0"/>
          </a:p>
          <a:p>
            <a:pPr algn="l"/>
            <a:endParaRPr lang="en-US" dirty="0"/>
          </a:p>
        </p:txBody>
      </p:sp>
      <p:sp>
        <p:nvSpPr>
          <p:cNvPr id="5" name="Title 1">
            <a:extLst>
              <a:ext uri="{FF2B5EF4-FFF2-40B4-BE49-F238E27FC236}">
                <a16:creationId xmlns:a16="http://schemas.microsoft.com/office/drawing/2014/main" id="{6D09CA94-1D7E-4726-B9AE-3EBF1A3DEC81}"/>
              </a:ext>
            </a:extLst>
          </p:cNvPr>
          <p:cNvSpPr txBox="1">
            <a:spLocks/>
          </p:cNvSpPr>
          <p:nvPr/>
        </p:nvSpPr>
        <p:spPr>
          <a:xfrm>
            <a:off x="707679" y="2779413"/>
            <a:ext cx="11168959" cy="96872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a:t>Building Cloud Native Apps in ASP.NET</a:t>
            </a:r>
          </a:p>
        </p:txBody>
      </p:sp>
    </p:spTree>
    <p:extLst>
      <p:ext uri="{BB962C8B-B14F-4D97-AF65-F5344CB8AC3E}">
        <p14:creationId xmlns:p14="http://schemas.microsoft.com/office/powerpoint/2010/main" val="4068867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3020102020204"/>
              <a:ea typeface="+mn-ea"/>
              <a:cs typeface="+mn-cs"/>
            </a:endParaRPr>
          </a:p>
        </p:txBody>
      </p:sp>
      <p:pic>
        <p:nvPicPr>
          <p:cNvPr id="5" name="Content Placeholder 4">
            <a:extLst>
              <a:ext uri="{FF2B5EF4-FFF2-40B4-BE49-F238E27FC236}">
                <a16:creationId xmlns:a16="http://schemas.microsoft.com/office/drawing/2014/main" id="{BE553382-A988-475B-AD01-A67427E714BA}"/>
              </a:ext>
            </a:extLst>
          </p:cNvPr>
          <p:cNvPicPr>
            <a:picLocks noGrp="1" noChangeAspect="1"/>
          </p:cNvPicPr>
          <p:nvPr>
            <p:ph idx="1"/>
          </p:nvPr>
        </p:nvPicPr>
        <p:blipFill rotWithShape="1">
          <a:blip r:embed="rId3" cstate="print">
            <a:alphaModFix amt="35000"/>
            <a:extLst>
              <a:ext uri="{28A0092B-C50C-407E-A947-70E740481C1C}">
                <a14:useLocalDpi xmlns:a14="http://schemas.microsoft.com/office/drawing/2010/main" val="0"/>
              </a:ext>
            </a:extLst>
          </a:blip>
          <a:srcRect t="15730"/>
          <a:stretch/>
        </p:blipFill>
        <p:spPr>
          <a:xfrm>
            <a:off x="20" y="10"/>
            <a:ext cx="12191980" cy="6857990"/>
          </a:xfrm>
          <a:prstGeom prst="rect">
            <a:avLst/>
          </a:prstGeom>
        </p:spPr>
      </p:pic>
      <p:cxnSp>
        <p:nvCxnSpPr>
          <p:cNvPr id="13" name="Straight Connector 12">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7FF193A-6536-472B-9D70-A40945E6A1A7}"/>
              </a:ext>
            </a:extLst>
          </p:cNvPr>
          <p:cNvSpPr>
            <a:spLocks noGrp="1"/>
          </p:cNvSpPr>
          <p:nvPr>
            <p:ph type="title"/>
          </p:nvPr>
        </p:nvSpPr>
        <p:spPr>
          <a:xfrm>
            <a:off x="381635" y="1468113"/>
            <a:ext cx="4020734" cy="3921774"/>
          </a:xfrm>
        </p:spPr>
        <p:txBody>
          <a:bodyPr vert="horz" lIns="91440" tIns="45720" rIns="91440" bIns="45720" rtlCol="0" anchor="ctr">
            <a:normAutofit/>
          </a:bodyPr>
          <a:lstStyle/>
          <a:p>
            <a:pPr algn="r"/>
            <a:r>
              <a:rPr lang="en-US" sz="6600">
                <a:solidFill>
                  <a:srgbClr val="FFFFFF"/>
                </a:solidFill>
              </a:rPr>
              <a:t>Roadmap</a:t>
            </a:r>
          </a:p>
        </p:txBody>
      </p:sp>
      <p:sp>
        <p:nvSpPr>
          <p:cNvPr id="6" name="Title 1">
            <a:extLst>
              <a:ext uri="{FF2B5EF4-FFF2-40B4-BE49-F238E27FC236}">
                <a16:creationId xmlns:a16="http://schemas.microsoft.com/office/drawing/2014/main" id="{35887251-E99D-47A0-86E7-870EFBF7A427}"/>
              </a:ext>
            </a:extLst>
          </p:cNvPr>
          <p:cNvSpPr txBox="1">
            <a:spLocks/>
          </p:cNvSpPr>
          <p:nvPr/>
        </p:nvSpPr>
        <p:spPr>
          <a:xfrm>
            <a:off x="5155379" y="1065862"/>
            <a:ext cx="6654982" cy="47262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algn="l" defTabSz="914400" rtl="0" eaLnBrk="1" fontAlgn="auto" latinLnBrk="0" hangingPunct="1">
              <a:lnSpc>
                <a:spcPct val="90000"/>
              </a:lnSpc>
              <a:spcBef>
                <a:spcPct val="0"/>
              </a:spcBef>
              <a:spcAft>
                <a:spcPts val="600"/>
              </a:spcAft>
              <a:buClrTx/>
              <a:buSzTx/>
              <a:tabLst/>
              <a:defRPr/>
            </a:pPr>
            <a:r>
              <a:rPr lang="en-US" dirty="0">
                <a:solidFill>
                  <a:srgbClr val="FFFFFF"/>
                </a:solidFill>
                <a:latin typeface="Franklin Gothic Book" panose="020B0503020102020204"/>
              </a:rPr>
              <a:t>Design</a:t>
            </a:r>
          </a:p>
          <a:p>
            <a:pPr marR="0" lvl="0" algn="l" defTabSz="914400" rtl="0" eaLnBrk="1" fontAlgn="auto" latinLnBrk="0" hangingPunct="1">
              <a:lnSpc>
                <a:spcPct val="90000"/>
              </a:lnSpc>
              <a:spcBef>
                <a:spcPct val="0"/>
              </a:spcBef>
              <a:spcAft>
                <a:spcPts val="600"/>
              </a:spcAft>
              <a:buClrTx/>
              <a:buSzTx/>
              <a:tabLst/>
              <a:defRPr/>
            </a:pPr>
            <a:r>
              <a:rPr lang="en-US" dirty="0">
                <a:solidFill>
                  <a:srgbClr val="FFFFFF"/>
                </a:solidFill>
                <a:latin typeface="Franklin Gothic Book" panose="020B0503020102020204"/>
              </a:rPr>
              <a:t>Build</a:t>
            </a:r>
          </a:p>
          <a:p>
            <a:pPr marR="0" lvl="0" algn="l" defTabSz="914400" rtl="0" eaLnBrk="1" fontAlgn="auto" latinLnBrk="0" hangingPunct="1">
              <a:lnSpc>
                <a:spcPct val="90000"/>
              </a:lnSpc>
              <a:spcBef>
                <a:spcPct val="0"/>
              </a:spcBef>
              <a:spcAft>
                <a:spcPts val="600"/>
              </a:spcAft>
              <a:buClrTx/>
              <a:buSzTx/>
              <a:tabLst/>
              <a:defRPr/>
            </a:pPr>
            <a:r>
              <a:rPr lang="en-US" dirty="0">
                <a:solidFill>
                  <a:srgbClr val="FFFFFF"/>
                </a:solidFill>
                <a:latin typeface="Franklin Gothic Book" panose="020B0503020102020204"/>
              </a:rPr>
              <a:t>Deploy</a:t>
            </a:r>
          </a:p>
          <a:p>
            <a:pPr marR="0" lvl="0" algn="l" defTabSz="914400" rtl="0" eaLnBrk="1" fontAlgn="auto" latinLnBrk="0" hangingPunct="1">
              <a:lnSpc>
                <a:spcPct val="90000"/>
              </a:lnSpc>
              <a:spcBef>
                <a:spcPct val="0"/>
              </a:spcBef>
              <a:spcAft>
                <a:spcPts val="600"/>
              </a:spcAft>
              <a:buClrTx/>
              <a:buSzTx/>
              <a:tabLst/>
              <a:defRPr/>
            </a:pPr>
            <a:r>
              <a:rPr lang="en-US" dirty="0">
                <a:solidFill>
                  <a:srgbClr val="FFFFFF"/>
                </a:solidFill>
                <a:latin typeface="Franklin Gothic Book" panose="020B0503020102020204"/>
              </a:rPr>
              <a:t>Advocate</a:t>
            </a:r>
          </a:p>
        </p:txBody>
      </p:sp>
    </p:spTree>
    <p:extLst>
      <p:ext uri="{BB962C8B-B14F-4D97-AF65-F5344CB8AC3E}">
        <p14:creationId xmlns:p14="http://schemas.microsoft.com/office/powerpoint/2010/main" val="3947218629"/>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55C3C-B7C3-46B8-99FE-8B1825BC3731}"/>
              </a:ext>
            </a:extLst>
          </p:cNvPr>
          <p:cNvSpPr>
            <a:spLocks noGrp="1"/>
          </p:cNvSpPr>
          <p:nvPr>
            <p:ph type="title"/>
          </p:nvPr>
        </p:nvSpPr>
        <p:spPr/>
        <p:txBody>
          <a:bodyPr/>
          <a:lstStyle/>
          <a:p>
            <a:r>
              <a:rPr lang="en-US"/>
              <a:t>Design Principles</a:t>
            </a:r>
          </a:p>
        </p:txBody>
      </p:sp>
      <p:sp>
        <p:nvSpPr>
          <p:cNvPr id="3" name="Text Placeholder 2">
            <a:extLst>
              <a:ext uri="{FF2B5EF4-FFF2-40B4-BE49-F238E27FC236}">
                <a16:creationId xmlns:a16="http://schemas.microsoft.com/office/drawing/2014/main" id="{83F84B47-7C9C-4E51-9502-5E281E5B1D4D}"/>
              </a:ext>
            </a:extLst>
          </p:cNvPr>
          <p:cNvSpPr>
            <a:spLocks noGrp="1"/>
          </p:cNvSpPr>
          <p:nvPr>
            <p:ph type="body" idx="1"/>
          </p:nvPr>
        </p:nvSpPr>
        <p:spPr/>
        <p:txBody>
          <a:bodyPr/>
          <a:lstStyle/>
          <a:p>
            <a:r>
              <a:rPr lang="en-US"/>
              <a:t>How to Build Cloud Native Apps</a:t>
            </a:r>
          </a:p>
        </p:txBody>
      </p:sp>
    </p:spTree>
    <p:extLst>
      <p:ext uri="{BB962C8B-B14F-4D97-AF65-F5344CB8AC3E}">
        <p14:creationId xmlns:p14="http://schemas.microsoft.com/office/powerpoint/2010/main" val="2572300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F32CE-15BF-4357-8DE9-26D5F7F438FF}"/>
              </a:ext>
            </a:extLst>
          </p:cNvPr>
          <p:cNvSpPr>
            <a:spLocks noGrp="1"/>
          </p:cNvSpPr>
          <p:nvPr>
            <p:ph type="title"/>
          </p:nvPr>
        </p:nvSpPr>
        <p:spPr/>
        <p:txBody>
          <a:bodyPr/>
          <a:lstStyle/>
          <a:p>
            <a:r>
              <a:rPr lang="en-US"/>
              <a:t>12 Factor Apps</a:t>
            </a:r>
          </a:p>
        </p:txBody>
      </p:sp>
      <p:pic>
        <p:nvPicPr>
          <p:cNvPr id="1026" name="Picture 2" descr="https://lh5.googleusercontent.com/8oVc-Nwp8DvyzBS7cs6EiLaNcCqyDpVetBjzba1qN2AnaYPbfrWb8kq0izkOajks_3GA3TCFd2s4f8GWp-MdnPW9EDIZNsCAtil4L6KVwCjPlrolKLs-yE0M_6KF0x2oE56h4G7Vr6k">
            <a:extLst>
              <a:ext uri="{FF2B5EF4-FFF2-40B4-BE49-F238E27FC236}">
                <a16:creationId xmlns:a16="http://schemas.microsoft.com/office/drawing/2014/main" id="{27A65AB7-E735-4D41-B86B-14C718111A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020054"/>
            <a:ext cx="8403771" cy="31722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83542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E21F0-1B89-42B5-8505-883BA70480BC}"/>
              </a:ext>
            </a:extLst>
          </p:cNvPr>
          <p:cNvSpPr>
            <a:spLocks noGrp="1"/>
          </p:cNvSpPr>
          <p:nvPr>
            <p:ph type="title"/>
          </p:nvPr>
        </p:nvSpPr>
        <p:spPr/>
        <p:txBody>
          <a:bodyPr/>
          <a:lstStyle/>
          <a:p>
            <a:r>
              <a:rPr lang="en-US"/>
              <a:t>12 Factors</a:t>
            </a:r>
          </a:p>
        </p:txBody>
      </p:sp>
      <p:sp>
        <p:nvSpPr>
          <p:cNvPr id="3" name="Content Placeholder 2">
            <a:extLst>
              <a:ext uri="{FF2B5EF4-FFF2-40B4-BE49-F238E27FC236}">
                <a16:creationId xmlns:a16="http://schemas.microsoft.com/office/drawing/2014/main" id="{ED95266B-097A-4659-8F80-EFBFE00D3FE5}"/>
              </a:ext>
            </a:extLst>
          </p:cNvPr>
          <p:cNvSpPr>
            <a:spLocks noGrp="1"/>
          </p:cNvSpPr>
          <p:nvPr>
            <p:ph sz="half" idx="1"/>
          </p:nvPr>
        </p:nvSpPr>
        <p:spPr/>
        <p:txBody>
          <a:bodyPr/>
          <a:lstStyle/>
          <a:p>
            <a:pPr marL="0" indent="0">
              <a:buNone/>
            </a:pPr>
            <a:r>
              <a:rPr lang="en-US" dirty="0"/>
              <a:t>Codebase</a:t>
            </a:r>
          </a:p>
          <a:p>
            <a:pPr marL="0" indent="0">
              <a:buNone/>
            </a:pPr>
            <a:r>
              <a:rPr lang="en-US" dirty="0"/>
              <a:t>Dependencies</a:t>
            </a:r>
          </a:p>
          <a:p>
            <a:pPr marL="0" indent="0">
              <a:buNone/>
            </a:pPr>
            <a:r>
              <a:rPr lang="en-US" dirty="0"/>
              <a:t>Config</a:t>
            </a:r>
          </a:p>
          <a:p>
            <a:pPr marL="0" indent="0">
              <a:buNone/>
            </a:pPr>
            <a:r>
              <a:rPr lang="en-US" dirty="0"/>
              <a:t>Backing Services</a:t>
            </a:r>
          </a:p>
          <a:p>
            <a:pPr marL="0" indent="0">
              <a:buNone/>
            </a:pPr>
            <a:r>
              <a:rPr lang="en-US" dirty="0"/>
              <a:t>Build, Release, Run</a:t>
            </a:r>
          </a:p>
          <a:p>
            <a:pPr marL="0" indent="0">
              <a:buNone/>
            </a:pPr>
            <a:r>
              <a:rPr lang="en-US" dirty="0"/>
              <a:t>Processes</a:t>
            </a:r>
          </a:p>
        </p:txBody>
      </p:sp>
      <p:sp>
        <p:nvSpPr>
          <p:cNvPr id="4" name="Content Placeholder 3">
            <a:extLst>
              <a:ext uri="{FF2B5EF4-FFF2-40B4-BE49-F238E27FC236}">
                <a16:creationId xmlns:a16="http://schemas.microsoft.com/office/drawing/2014/main" id="{AB654E29-41D5-4E94-B37D-FBD8B8518B3A}"/>
              </a:ext>
            </a:extLst>
          </p:cNvPr>
          <p:cNvSpPr>
            <a:spLocks noGrp="1"/>
          </p:cNvSpPr>
          <p:nvPr>
            <p:ph sz="half" idx="2"/>
          </p:nvPr>
        </p:nvSpPr>
        <p:spPr/>
        <p:txBody>
          <a:bodyPr/>
          <a:lstStyle/>
          <a:p>
            <a:pPr marL="0" indent="0">
              <a:buNone/>
            </a:pPr>
            <a:r>
              <a:rPr lang="en-US" dirty="0"/>
              <a:t>Port Binding</a:t>
            </a:r>
          </a:p>
          <a:p>
            <a:pPr marL="0" indent="0">
              <a:buNone/>
            </a:pPr>
            <a:r>
              <a:rPr lang="en-US" dirty="0"/>
              <a:t>Concurrency</a:t>
            </a:r>
          </a:p>
          <a:p>
            <a:pPr marL="0" indent="0">
              <a:buNone/>
            </a:pPr>
            <a:r>
              <a:rPr lang="en-US" dirty="0"/>
              <a:t>Dev/Prod Parity</a:t>
            </a:r>
          </a:p>
          <a:p>
            <a:pPr marL="0" indent="0">
              <a:buNone/>
            </a:pPr>
            <a:r>
              <a:rPr lang="en-US" dirty="0"/>
              <a:t>Logs</a:t>
            </a:r>
          </a:p>
          <a:p>
            <a:pPr marL="0" indent="0">
              <a:buNone/>
            </a:pPr>
            <a:r>
              <a:rPr lang="en-US" dirty="0"/>
              <a:t>Admin Processes</a:t>
            </a:r>
          </a:p>
        </p:txBody>
      </p:sp>
      <p:sp>
        <p:nvSpPr>
          <p:cNvPr id="7" name="Rectangle 6">
            <a:extLst>
              <a:ext uri="{FF2B5EF4-FFF2-40B4-BE49-F238E27FC236}">
                <a16:creationId xmlns:a16="http://schemas.microsoft.com/office/drawing/2014/main" id="{9B5FF8D4-E5E2-495D-8643-9A677444835A}"/>
              </a:ext>
            </a:extLst>
          </p:cNvPr>
          <p:cNvSpPr/>
          <p:nvPr/>
        </p:nvSpPr>
        <p:spPr>
          <a:xfrm>
            <a:off x="838200" y="5576798"/>
            <a:ext cx="11549743" cy="1077218"/>
          </a:xfrm>
          <a:prstGeom prst="rect">
            <a:avLst/>
          </a:prstGeom>
        </p:spPr>
        <p:txBody>
          <a:bodyPr wrap="square">
            <a:spAutoFit/>
          </a:bodyPr>
          <a:lstStyle/>
          <a:p>
            <a:r>
              <a:rPr lang="en-US" sz="1600"/>
              <a:t>Resources</a:t>
            </a:r>
          </a:p>
          <a:p>
            <a:r>
              <a:rPr lang="en-US" sz="1600">
                <a:hlinkClick r:id="rId2"/>
              </a:rPr>
              <a:t>https://12factor.net/</a:t>
            </a:r>
            <a:endParaRPr lang="en-US" sz="1600"/>
          </a:p>
          <a:p>
            <a:r>
              <a:rPr lang="en-US" sz="1600">
                <a:hlinkClick r:id="rId3"/>
              </a:rPr>
              <a:t>http://www.clearlytech.com/2014/01/04/12-factor-apps-plain-english/</a:t>
            </a:r>
            <a:endParaRPr lang="en-US" sz="1600"/>
          </a:p>
          <a:p>
            <a:endParaRPr lang="en-US" sz="1600"/>
          </a:p>
        </p:txBody>
      </p:sp>
    </p:spTree>
    <p:extLst>
      <p:ext uri="{BB962C8B-B14F-4D97-AF65-F5344CB8AC3E}">
        <p14:creationId xmlns:p14="http://schemas.microsoft.com/office/powerpoint/2010/main" val="2362681040"/>
      </p:ext>
    </p:extLst>
  </p:cSld>
  <p:clrMapOvr>
    <a:masterClrMapping/>
  </p:clrMapOvr>
</p:sld>
</file>

<file path=ppt/theme/theme1.xml><?xml version="1.0" encoding="utf-8"?>
<a:theme xmlns:a="http://schemas.openxmlformats.org/drawingml/2006/main" name="MaterialPP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erialPPtheme" id="{49627983-3D9C-4C97-A37A-5558417AFE27}" vid="{BB3ACB18-27AF-487F-BF50-81A71D1597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MaterialPPtheme</Template>
  <TotalTime>244</TotalTime>
  <Words>1820</Words>
  <Application>Microsoft Office PowerPoint</Application>
  <PresentationFormat>Widescreen</PresentationFormat>
  <Paragraphs>367</Paragraphs>
  <Slides>51</Slides>
  <Notes>37</Notes>
  <HiddenSlides>3</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51</vt:i4>
      </vt:variant>
    </vt:vector>
  </HeadingPairs>
  <TitlesOfParts>
    <vt:vector size="59" baseType="lpstr">
      <vt:lpstr>Arial</vt:lpstr>
      <vt:lpstr>Calibri</vt:lpstr>
      <vt:lpstr>Franklin Gothic Book</vt:lpstr>
      <vt:lpstr>Franklin Gothic Medium</vt:lpstr>
      <vt:lpstr>Noto Sans Symbols</vt:lpstr>
      <vt:lpstr>Wingdings</vt:lpstr>
      <vt:lpstr>MaterialPPtheme</vt:lpstr>
      <vt:lpstr>Office Theme</vt:lpstr>
      <vt:lpstr>Building Cloud Native Apps in ASP.NET</vt:lpstr>
      <vt:lpstr>Background</vt:lpstr>
      <vt:lpstr>PowerPoint Presentation</vt:lpstr>
      <vt:lpstr>Practically Speaking…</vt:lpstr>
      <vt:lpstr>Cloud Native Benefits</vt:lpstr>
      <vt:lpstr>Roadmap</vt:lpstr>
      <vt:lpstr>Design Principles</vt:lpstr>
      <vt:lpstr>12 Factor Apps</vt:lpstr>
      <vt:lpstr>12 Factors</vt:lpstr>
      <vt:lpstr>Abstract Infrastructure Dependencies</vt:lpstr>
      <vt:lpstr>Application Configuration</vt:lpstr>
      <vt:lpstr>Resiliency</vt:lpstr>
      <vt:lpstr>Stateless Applications</vt:lpstr>
      <vt:lpstr>Data Caching</vt:lpstr>
      <vt:lpstr>Design for Evolution</vt:lpstr>
      <vt:lpstr>Infrastructure as Code</vt:lpstr>
      <vt:lpstr>Building Cloud Native Apps</vt:lpstr>
      <vt:lpstr>PowerPoint Presentation</vt:lpstr>
      <vt:lpstr>VMs vs. Containers</vt:lpstr>
      <vt:lpstr>Layered Containers</vt:lpstr>
      <vt:lpstr>PowerPoint Presentation</vt:lpstr>
      <vt:lpstr>Using Docker With ASP.NET</vt:lpstr>
      <vt:lpstr>Windows Containers vs Linux Containers</vt:lpstr>
      <vt:lpstr>Demo</vt:lpstr>
      <vt:lpstr>Visual Studio Support </vt:lpstr>
      <vt:lpstr>PowerPoint Presentation</vt:lpstr>
      <vt:lpstr>Building Cloud Native Infrastructure in Azure</vt:lpstr>
      <vt:lpstr>Infrastructure Checklist</vt:lpstr>
      <vt:lpstr>Ecosystem</vt:lpstr>
      <vt:lpstr>Azure Container Registry</vt:lpstr>
      <vt:lpstr>Azure Kubernetes Service</vt:lpstr>
      <vt:lpstr>Azure Cloud Native Services</vt:lpstr>
      <vt:lpstr>Demo</vt:lpstr>
      <vt:lpstr>Deploy Your Application</vt:lpstr>
      <vt:lpstr>PowerPoint Presentation</vt:lpstr>
      <vt:lpstr>Kubernetes</vt:lpstr>
      <vt:lpstr>PowerPoint Presentation</vt:lpstr>
      <vt:lpstr>Kubernetes Objects</vt:lpstr>
      <vt:lpstr>What can you run on Kubernetes?</vt:lpstr>
      <vt:lpstr>PowerPoint Presentation</vt:lpstr>
      <vt:lpstr>Demo</vt:lpstr>
      <vt:lpstr>Advocating Cloud Native</vt:lpstr>
      <vt:lpstr>PowerPoint Presentation</vt:lpstr>
      <vt:lpstr>PowerPoint Presentation</vt:lpstr>
      <vt:lpstr>PowerPoint Presentation</vt:lpstr>
      <vt:lpstr>“Full stack” just got a lot harder</vt:lpstr>
      <vt:lpstr>PowerPoint Presentation</vt:lpstr>
      <vt:lpstr>PowerPoint Presentation</vt:lpstr>
      <vt:lpstr>PowerPoint Presentation</vt:lpstr>
      <vt:lpstr>Where to Find More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Dustin Ewers</cp:lastModifiedBy>
  <cp:revision>4</cp:revision>
  <dcterms:created xsi:type="dcterms:W3CDTF">2013-07-15T20:26:40Z</dcterms:created>
  <dcterms:modified xsi:type="dcterms:W3CDTF">2020-01-20T22:29:30Z</dcterms:modified>
</cp:coreProperties>
</file>

<file path=docProps/thumbnail.jpeg>
</file>